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62" r:id="rId3"/>
    <p:sldId id="261" r:id="rId4"/>
    <p:sldId id="257" r:id="rId5"/>
    <p:sldId id="259" r:id="rId6"/>
    <p:sldId id="260" r:id="rId7"/>
    <p:sldId id="263" r:id="rId8"/>
  </p:sldIdLst>
  <p:sldSz cx="9144000" cy="6858000" type="screen4x3"/>
  <p:notesSz cx="6858000" cy="9067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33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33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002E2-9153-4DC1-A503-9ACA2224CEF4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12836"/>
            <a:ext cx="2971800" cy="4533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12836"/>
            <a:ext cx="2971800" cy="4533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9773D-51DE-49C3-9CA6-E990749BE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14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FA7D-FF68-4781-903F-63B5CD4AC18E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1884-B751-44CA-A10B-C6E12D050C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FA7D-FF68-4781-903F-63B5CD4AC18E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1884-B751-44CA-A10B-C6E12D050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FA7D-FF68-4781-903F-63B5CD4AC18E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1884-B751-44CA-A10B-C6E12D050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FA7D-FF68-4781-903F-63B5CD4AC18E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1884-B751-44CA-A10B-C6E12D050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FA7D-FF68-4781-903F-63B5CD4AC18E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1884-B751-44CA-A10B-C6E12D050C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FA7D-FF68-4781-903F-63B5CD4AC18E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1884-B751-44CA-A10B-C6E12D050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FA7D-FF68-4781-903F-63B5CD4AC18E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1884-B751-44CA-A10B-C6E12D050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FA7D-FF68-4781-903F-63B5CD4AC18E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1884-B751-44CA-A10B-C6E12D050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FA7D-FF68-4781-903F-63B5CD4AC18E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1884-B751-44CA-A10B-C6E12D050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FA7D-FF68-4781-903F-63B5CD4AC18E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11884-B751-44CA-A10B-C6E12D050C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FA7D-FF68-4781-903F-63B5CD4AC18E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011884-B751-44CA-A10B-C6E12D050C0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16FA7D-FF68-4781-903F-63B5CD4AC18E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011884-B751-44CA-A10B-C6E12D050C0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-nLLIML7nF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values.com/inspirational-stories-tv-spots/78-Reach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hyperlink" Target="http://www.wingclips.com/movie-clips/cloudy-with-a-chance-of-meatballs/your-choic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values.com/inspirational-stories-tv-spots/106-Basketbal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 SOMEONE OF INTEGRITY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LESSON IN TRUSTWORTHINESS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04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integrity????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Doing what is right, even when no one is watching…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3447871"/>
            <a:ext cx="6096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dirty="0">
                <a:solidFill>
                  <a:srgbClr val="04617B"/>
                </a:solidFill>
                <a:latin typeface="Calibri"/>
              </a:rPr>
              <a:t>What does integrity have to do with being trustworthy?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09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look at integrity…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</a:t>
            </a:r>
            <a:r>
              <a:rPr lang="en-US" dirty="0">
                <a:hlinkClick r:id="rId2"/>
              </a:rPr>
              <a:t>=-</a:t>
            </a:r>
            <a:r>
              <a:rPr lang="en-US" dirty="0" smtClean="0">
                <a:hlinkClick r:id="rId2"/>
              </a:rPr>
              <a:t>nLLIML7nF8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C:\Users\Press Enter\AppData\Local\Microsoft\Windows\Temporary Internet Files\Content.IE5\YJ0VSC6J\MP900387776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22880"/>
            <a:ext cx="5181600" cy="3696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9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integrity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82726"/>
            <a:ext cx="8382000" cy="5791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* </a:t>
            </a:r>
            <a:r>
              <a:rPr lang="en-US" sz="2800" dirty="0" smtClean="0"/>
              <a:t>Tell the truth (honesty) , and accept the consequences</a:t>
            </a: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2438400"/>
            <a:ext cx="8305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* </a:t>
            </a:r>
            <a:r>
              <a:rPr lang="en-US" sz="2400" dirty="0" smtClean="0"/>
              <a:t>Have the courage to do what is right even when no one sees you or you know there are consequences.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330952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* </a:t>
            </a:r>
            <a:r>
              <a:rPr lang="en-US" sz="2400" dirty="0" smtClean="0"/>
              <a:t>Stand up for others (loyalty)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5147834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* Admit when you are wrong, and accept the consequences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4686169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* Say no when others try to get you to make a poor choice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45123" y="3799071"/>
            <a:ext cx="8001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* Do what is right (make good choices), even if everyone else disagrees, or it unpopular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45123" y="5609499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* Always give your best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7417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Integrity in action, Video #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www.values.com/inspirational-stories-tv-spots/78-Reach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4" name="Picture 2" descr="C:\Users\Press Enter\AppData\Local\Microsoft\Windows\Temporary Internet Files\Content.IE5\YJ0VSC6J\MP90043047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971800"/>
            <a:ext cx="3200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23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Integrity in action, video #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www.wingclips.com/movie-clips/cloudy-with-a-chance-of-meatballs/your-choice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098" name="Picture 2" descr="C:\Users\Press Enter\AppData\Local\Microsoft\Windows\Temporary Internet Files\Content.IE5\S37E0NM4\MC9002514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352800"/>
            <a:ext cx="3581400" cy="313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18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Integrity in action, video #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www.values.com/inspirational-stories-tv-spots/106-Basketball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124200"/>
            <a:ext cx="556260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602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218</TotalTime>
  <Words>172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BE SOMEONE OF INTEGRITY</vt:lpstr>
      <vt:lpstr>What is integrity????</vt:lpstr>
      <vt:lpstr>A look at integrity…</vt:lpstr>
      <vt:lpstr>What does integrity look like?</vt:lpstr>
      <vt:lpstr>Integrity in action, Video # 1</vt:lpstr>
      <vt:lpstr>Integrity in action, video # 2</vt:lpstr>
      <vt:lpstr>Integrity in action, video #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SOMEONE OF INTEGRITY</dc:title>
  <dc:creator>Press Enter</dc:creator>
  <cp:lastModifiedBy>Press Enter</cp:lastModifiedBy>
  <cp:revision>7</cp:revision>
  <cp:lastPrinted>2014-03-03T16:59:11Z</cp:lastPrinted>
  <dcterms:created xsi:type="dcterms:W3CDTF">2013-09-13T18:31:07Z</dcterms:created>
  <dcterms:modified xsi:type="dcterms:W3CDTF">2014-03-03T17:19:00Z</dcterms:modified>
</cp:coreProperties>
</file>