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C2D5-693B-457E-9AA7-1372109C4FC6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0E1D-4C98-487F-977F-EE68F1B04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69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C2D5-693B-457E-9AA7-1372109C4FC6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0E1D-4C98-487F-977F-EE68F1B04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903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C2D5-693B-457E-9AA7-1372109C4FC6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0E1D-4C98-487F-977F-EE68F1B04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150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C2D5-693B-457E-9AA7-1372109C4FC6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0E1D-4C98-487F-977F-EE68F1B04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064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C2D5-693B-457E-9AA7-1372109C4FC6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0E1D-4C98-487F-977F-EE68F1B04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7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C2D5-693B-457E-9AA7-1372109C4FC6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0E1D-4C98-487F-977F-EE68F1B04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332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C2D5-693B-457E-9AA7-1372109C4FC6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0E1D-4C98-487F-977F-EE68F1B04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044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C2D5-693B-457E-9AA7-1372109C4FC6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0E1D-4C98-487F-977F-EE68F1B04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675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C2D5-693B-457E-9AA7-1372109C4FC6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0E1D-4C98-487F-977F-EE68F1B04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15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C2D5-693B-457E-9AA7-1372109C4FC6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0E1D-4C98-487F-977F-EE68F1B04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511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C2D5-693B-457E-9AA7-1372109C4FC6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0E1D-4C98-487F-977F-EE68F1B04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801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DC2D5-693B-457E-9AA7-1372109C4FC6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50E1D-4C98-487F-977F-EE68F1B04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98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1949484"/>
            <a:ext cx="8229600" cy="2308324"/>
          </a:xfrm>
          <a:prstGeom prst="rect">
            <a:avLst/>
          </a:prstGeom>
          <a:noFill/>
          <a:scene3d>
            <a:camera prst="orthographicFront"/>
            <a:lightRig rig="soft" dir="tl">
              <a:rot lat="0" lon="0" rev="0"/>
            </a:lightRig>
          </a:scene3d>
          <a:sp3d>
            <a:bevelT prst="relaxedInset"/>
          </a:sp3d>
        </p:spPr>
        <p:txBody>
          <a:bodyPr wrap="square" lIns="91440" tIns="45720" rIns="91440" bIns="45720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Dealing</a:t>
            </a:r>
            <a:r>
              <a:rPr lang="en-US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72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W</a:t>
            </a:r>
            <a:r>
              <a:rPr lang="en-US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ith </a:t>
            </a:r>
            <a:r>
              <a:rPr lang="en-US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Feelings</a:t>
            </a:r>
            <a:endParaRPr lang="en-US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440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Arial Narrow" pitchFamily="34" charset="0"/>
              </a:rPr>
              <a:t>Name some feeling words…</a:t>
            </a:r>
            <a:endParaRPr lang="en-US" sz="54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93598"/>
              </p:ext>
            </p:extLst>
          </p:nvPr>
        </p:nvGraphicFramePr>
        <p:xfrm>
          <a:off x="381000" y="2057400"/>
          <a:ext cx="83820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191000"/>
              </a:tblGrid>
              <a:tr h="59337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NEGATIVE</a:t>
                      </a:r>
                      <a:endParaRPr lang="en-US" dirty="0"/>
                    </a:p>
                  </a:txBody>
                  <a:tcPr/>
                </a:tc>
              </a:tr>
              <a:tr h="4812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12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12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12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12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12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60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55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n-US" dirty="0" smtClean="0"/>
              <a:t>TO </a:t>
            </a:r>
            <a:r>
              <a:rPr lang="en-US" dirty="0" smtClean="0">
                <a:solidFill>
                  <a:srgbClr val="FF0000"/>
                </a:solidFill>
              </a:rPr>
              <a:t>COPE</a:t>
            </a:r>
            <a:r>
              <a:rPr lang="en-US" dirty="0" smtClean="0"/>
              <a:t> MEANS …</a:t>
            </a:r>
          </a:p>
          <a:p>
            <a:pPr lvl="1"/>
            <a:r>
              <a:rPr lang="en-US" dirty="0" smtClean="0"/>
              <a:t>To handle your feelings successfully and appropriately.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86200"/>
            <a:ext cx="9144000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955964" y="0"/>
            <a:ext cx="81534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do I cope with my feelings??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830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POSITIVE COPING STRATEGY-</a:t>
            </a:r>
          </a:p>
          <a:p>
            <a:pPr lvl="1"/>
            <a:r>
              <a:rPr lang="en-US" dirty="0" smtClean="0"/>
              <a:t>Something that helps you feel better about yourself. It solves your problem and is respectful of you and others around you. 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NEGATIVE COPING STRATEGY-</a:t>
            </a:r>
          </a:p>
          <a:p>
            <a:pPr lvl="1"/>
            <a:r>
              <a:rPr lang="en-US" dirty="0" smtClean="0"/>
              <a:t>It does not help you to feel better. It could cause harm to yourself or others. It doesn’t solve the problem and might make an even bigger one!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19433" y="381000"/>
            <a:ext cx="61051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COPING STRATEGIES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970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24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Group </a:t>
            </a:r>
            <a:r>
              <a:rPr lang="en-US" dirty="0" smtClean="0"/>
              <a:t>1: Column 1  </a:t>
            </a:r>
            <a:endParaRPr lang="en-US" dirty="0" smtClean="0"/>
          </a:p>
          <a:p>
            <a:r>
              <a:rPr lang="en-US" dirty="0" smtClean="0"/>
              <a:t>Group </a:t>
            </a:r>
            <a:r>
              <a:rPr lang="en-US" dirty="0" smtClean="0"/>
              <a:t>2: </a:t>
            </a:r>
            <a:r>
              <a:rPr lang="en-US" dirty="0" smtClean="0"/>
              <a:t>Column 2</a:t>
            </a:r>
            <a:endParaRPr lang="en-US" dirty="0" smtClean="0"/>
          </a:p>
          <a:p>
            <a:r>
              <a:rPr lang="en-US" dirty="0" smtClean="0"/>
              <a:t>Group </a:t>
            </a:r>
            <a:r>
              <a:rPr lang="en-US" dirty="0" smtClean="0"/>
              <a:t>3: Column 3</a:t>
            </a:r>
          </a:p>
          <a:p>
            <a:endParaRPr lang="en-US" dirty="0"/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5 minutes to go through the strategies and identify the positive or negative coping strategies for your column as a group.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Put a red “X” next to negative coping strategie</a:t>
            </a:r>
            <a:r>
              <a:rPr lang="en-US" dirty="0" smtClean="0">
                <a:solidFill>
                  <a:schemeClr val="bg1"/>
                </a:solidFill>
              </a:rPr>
              <a:t>s and a blue star next to positive coping strategies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381000"/>
            <a:ext cx="7010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Jigsaw activity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53000" y="1752600"/>
            <a:ext cx="312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Materials</a:t>
            </a:r>
            <a:r>
              <a:rPr lang="en-US" dirty="0" smtClean="0"/>
              <a:t>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</a:rPr>
              <a:t>Worksheet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</a:rPr>
              <a:t>Blue crayon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</a:rPr>
              <a:t>Red crayon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88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r>
              <a:rPr lang="en-US" dirty="0" smtClean="0"/>
              <a:t>Which strategies do you think are most effective?</a:t>
            </a:r>
          </a:p>
          <a:p>
            <a:r>
              <a:rPr lang="en-US" dirty="0" smtClean="0"/>
              <a:t>What positive coping strategies have you tried when you experience strong emotions?</a:t>
            </a:r>
          </a:p>
          <a:p>
            <a:r>
              <a:rPr lang="en-US" dirty="0" smtClean="0"/>
              <a:t>What happens when you use some of the negative strategies?</a:t>
            </a:r>
          </a:p>
          <a:p>
            <a:r>
              <a:rPr lang="en-US" dirty="0" smtClean="0"/>
              <a:t>Why </a:t>
            </a:r>
            <a:r>
              <a:rPr lang="en-US" dirty="0" smtClean="0"/>
              <a:t>is important to know how to appropriately deal with our feelings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does this have to do with bucket filling?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80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838200"/>
            <a:ext cx="6596473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PRACTICE POSITIVE COPING SKILLS…</a:t>
            </a:r>
            <a:endParaRPr lang="en-US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223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221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Name some feeling words…</vt:lpstr>
      <vt:lpstr>PowerPoint Presentation</vt:lpstr>
      <vt:lpstr>PowerPoint Presentation</vt:lpstr>
      <vt:lpstr>PowerPoint Presentation</vt:lpstr>
      <vt:lpstr>Discussion Questions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Press Enter</dc:creator>
  <cp:lastModifiedBy>Press Enter</cp:lastModifiedBy>
  <cp:revision>7</cp:revision>
  <dcterms:created xsi:type="dcterms:W3CDTF">2013-01-02T16:55:46Z</dcterms:created>
  <dcterms:modified xsi:type="dcterms:W3CDTF">2014-01-06T14:55:11Z</dcterms:modified>
</cp:coreProperties>
</file>