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2D0798-9561-436D-B7E9-C00A2611D36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8E43B6-54AA-4427-A58E-5C5543F7B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source=images&amp;cd=&amp;cad=rja&amp;docid=Fj7tyhsuV1-2hM&amp;tbnid=5PcPLQUJXP2zLM:&amp;ved=0CAUQjRw&amp;url=http://www.charactercountsiniowa.com/about/&amp;ei=IqfJUd7OLeH50gHmkYD4CQ&amp;bvm=bv.48293060,d.dmQ&amp;psig=AFQjCNEbEGU7MjumsWvLglnMXDHO1pbUuA&amp;ust=137225641712787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F2kRwPBqbwyYzM&amp;tbnid=zz2ZxUZ1DqMfLM:&amp;ved=0CAUQjRw&amp;url=http://www.linespto.org/page/6019&amp;ei=EqbJUe8ixYTRAbGmgIgC&amp;bvm=bv.48293060,d.dmQ&amp;psig=AFQjCNEKPQud111oAJKZzCQAQz6GZ5zapA&amp;ust=1372256140291218" TargetMode="External"/><Relationship Id="rId2" Type="http://schemas.openxmlformats.org/officeDocument/2006/relationships/hyperlink" Target="http://www.values.com/inspirational-stories-tv-spots/72-Lock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gOcez7jateqSGM&amp;tbnid=TWZ_Wzq40m3b6M:&amp;ved=0CAUQjRw&amp;url=http://raisingfigureskaters.com/2010/10/15/its-character-counts-week-october-17-23/&amp;ei=PKbJUbHMKqi20QGR-oDYBw&amp;bvm=bv.48293060,d.dmQ&amp;psig=AFQjCNHalChLFxUH0G5bIuHui7AFof3pRw&amp;ust=1372256172170650" TargetMode="External"/><Relationship Id="rId2" Type="http://schemas.openxmlformats.org/officeDocument/2006/relationships/hyperlink" Target="http://www.values.com/inspirational-stories-tv-spots/111-Just-Say-H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J01z9CbYDPZ_lM&amp;tbnid=6XROPstWyp2ngM:&amp;ved=0CAUQjRw&amp;url=http://imagesavvy.blogspot.com/2012/10/character-counts-week-biggest_22.html&amp;ei=7qbJUZeqG8LD0QHXioGYCQ&amp;bvm=bv.48293060,d.dmQ&amp;psig=AFQjCNFqH5Em3ki0q2iMz0k62ojuAK270Q&amp;ust=1372256211458395" TargetMode="External"/><Relationship Id="rId2" Type="http://schemas.openxmlformats.org/officeDocument/2006/relationships/hyperlink" Target="http://www.values.com/inspirational-stories-tv-spots/121-Timeou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Q3N4GEmTIGlTkM&amp;tbnid=g2su4-JyYDkuwM:&amp;ved=0CAUQjRw&amp;url=http://goshinkarate.blogspot.com/2013/05/character-counts-in-martial-arts.html&amp;ei=YKbJUe7ZK4vF0AGUg4DQAw&amp;bvm=bv.48293060,d.dmQ&amp;psig=AFQjCNFqH5Em3ki0q2iMz0k62ojuAK270Q&amp;ust=1372256211458395" TargetMode="External"/><Relationship Id="rId2" Type="http://schemas.openxmlformats.org/officeDocument/2006/relationships/hyperlink" Target="http://www.values.com/inspirational-stories-tv-spots/115-Peer-Pres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0UoGxjJZuKlcfM&amp;tbnid=Mdv8XUyiB2GHRM:&amp;ved=0CAgQjRwwAA&amp;url=http://othersiderainbow.blogspot.com/2010/06/six-pillars-of-character.html&amp;ei=SKPJUaX2CqLD0gGJ2IDAAQ&amp;psig=AFQjCNEg7viMRPdg_nV0bQrVG5bC7R6y4w&amp;ust=1372255432224374" TargetMode="External"/><Relationship Id="rId2" Type="http://schemas.openxmlformats.org/officeDocument/2006/relationships/hyperlink" Target="http://www.values.com/inspirational-stories-tv-spots/102-Pi-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6dGb15C6iddqaM&amp;tbnid=cJ7NKH2L_Jc9qM:&amp;ved=0CAUQjRw&amp;url=http://valmeyerk12.org/&amp;ei=fabJUaCzGLLH0AHPx4CQCw&amp;bvm=bv.48293060,d.dmQ&amp;psig=AFQjCNFqH5Em3ki0q2iMz0k62ojuAK270Q&amp;ust=1372256211458395" TargetMode="External"/><Relationship Id="rId2" Type="http://schemas.openxmlformats.org/officeDocument/2006/relationships/hyperlink" Target="http://www.values.com/inspirational-stories-tv-spots/92-Generos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haracter+quotes&amp;source=images&amp;cd=&amp;cad=rja&amp;docid=bDi2kYzFltrBtM&amp;tbnid=yh4GwEXOscw53M:&amp;ved=0CAUQjRw&amp;url=http://danblackonleadership.info/archives/2126&amp;ei=SajJUeLaIeqz0QGrgYH4AQ&amp;bvm=bv.48293060,d.dmQ&amp;psig=AFQjCNEFGmJb7K-Fy4g4AGh_eFEqZ1zOEw&amp;ust=1372256663263649" TargetMode="External"/><Relationship Id="rId2" Type="http://schemas.openxmlformats.org/officeDocument/2006/relationships/hyperlink" Target="http://www.values.com/inspirational-stories-tv-spots/78-Rea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source=images&amp;cd=&amp;cad=rja&amp;docid=8TqrjtXEIBauZM&amp;tbnid=cjBD1U27wB-9QM:&amp;ved=0CAUQjRw&amp;url=http://www.andersons.com/School-Awards/Student-Recognition/Dog-Tags/Color-Dog-Tag-Character-Counts&amp;ei=r6fJUaGCF4bW0QGFyYGQBQ&amp;bvm=bv.48293060,d.dmQ&amp;psig=AFQjCNEbEGU7MjumsWvLglnMXDHO1pbUuA&amp;ust=1372256417127876" TargetMode="External"/><Relationship Id="rId2" Type="http://schemas.openxmlformats.org/officeDocument/2006/relationships/hyperlink" Target="http://www.values.com/inspirational-stories-tv-spots/95-Crosswal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Character Counts Video Clips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Fairness</a:t>
            </a:r>
          </a:p>
          <a:p>
            <a:r>
              <a:rPr lang="en-US" sz="2800" dirty="0" smtClean="0"/>
              <a:t>Respect</a:t>
            </a:r>
          </a:p>
          <a:p>
            <a:r>
              <a:rPr lang="en-US" sz="2800" dirty="0" smtClean="0"/>
              <a:t>Responsibility</a:t>
            </a:r>
          </a:p>
          <a:p>
            <a:r>
              <a:rPr lang="en-US" sz="2800" dirty="0" smtClean="0"/>
              <a:t>Trustworthiness</a:t>
            </a:r>
          </a:p>
          <a:p>
            <a:r>
              <a:rPr lang="en-US" sz="2800" dirty="0" smtClean="0"/>
              <a:t>Caring</a:t>
            </a:r>
          </a:p>
          <a:p>
            <a:r>
              <a:rPr lang="en-US" sz="2800" dirty="0" smtClean="0"/>
              <a:t>Citizenship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clips from Values.com</a:t>
            </a:r>
            <a:endParaRPr lang="en-US" dirty="0"/>
          </a:p>
        </p:txBody>
      </p:sp>
      <p:pic>
        <p:nvPicPr>
          <p:cNvPr id="1028" name="Picture 4" descr="http://cdn.charactercountsi.netdna-cdn.com/wp-content/uploads/2011/10/JosephsonInstitu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2057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1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www.values.com/inspirational-stories-tv-spots/72-Locker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LOCKER</a:t>
            </a:r>
            <a:endParaRPr lang="en-US" dirty="0"/>
          </a:p>
        </p:txBody>
      </p:sp>
      <p:pic>
        <p:nvPicPr>
          <p:cNvPr id="2050" name="Picture 2" descr="http://www.barrington220.org/cms/lib2/IL01001296/Centricity/Domain/1347/character_counts_logo.jpe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www.values.com/inspirational-stories-tv-spots/111-Just-Say-Hi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Just Say Hi</a:t>
            </a:r>
            <a:endParaRPr lang="en-US" dirty="0"/>
          </a:p>
        </p:txBody>
      </p:sp>
      <p:pic>
        <p:nvPicPr>
          <p:cNvPr id="3074" name="Picture 2" descr="http://raisingfigureskaters.com/wp-content/uploads/2010/10/DChitwood_CharacterIsTheRealFoundatio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55530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www.values.com/inspirational-stories-tv-spots/121-Timeout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Timeout</a:t>
            </a:r>
            <a:endParaRPr lang="en-US" dirty="0"/>
          </a:p>
        </p:txBody>
      </p:sp>
      <p:pic>
        <p:nvPicPr>
          <p:cNvPr id="6146" name="Picture 2" descr="http://1.bp.blogspot.com/-zJNBWeMMKF4/UIYSJKEgn2I/AAAAAAAAAGk/OM6d_dgq04k/s1600/6+PILARS+OF+CHARACTER+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67000"/>
            <a:ext cx="4981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7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www.values.com/inspirational-stories-tv-spots/115-Peer-Pressure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Peer Pressure</a:t>
            </a:r>
            <a:endParaRPr lang="en-US" dirty="0"/>
          </a:p>
        </p:txBody>
      </p:sp>
      <p:pic>
        <p:nvPicPr>
          <p:cNvPr id="4098" name="Picture 2" descr="http://t2.gstatic.com/images?q=tbn:ANd9GcRJHK69Z_1p20jHJEwt8EFgeMMmJ1lljIcDogQXfu44dOqmSLW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8581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www.values.com/inspirational-stories-tv-spots/102-Pi-ata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</a:t>
            </a:r>
            <a:r>
              <a:rPr lang="en-US" dirty="0" err="1" smtClean="0"/>
              <a:t>Pinata</a:t>
            </a:r>
            <a:endParaRPr lang="en-US" dirty="0"/>
          </a:p>
        </p:txBody>
      </p:sp>
      <p:pic>
        <p:nvPicPr>
          <p:cNvPr id="4" name="Picture 2" descr="http://2.bp.blogspot.com/_1c6uKfrEfj0/TCLxPOD5doI/AAAAAAAAFcY/VIIzM6iJbLs/s1600/pillars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18" y="2590800"/>
            <a:ext cx="6019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2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www.values.com/inspirational-stories-tv-spots/92-Generosity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Generosity </a:t>
            </a:r>
            <a:endParaRPr lang="en-US" dirty="0"/>
          </a:p>
        </p:txBody>
      </p:sp>
      <p:pic>
        <p:nvPicPr>
          <p:cNvPr id="5122" name="Picture 2" descr="http://valmeyerk12.org/character_count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7162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www.values.com/inspirational-stories-tv-spots/78-Reach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Reach</a:t>
            </a:r>
            <a:endParaRPr lang="en-US" dirty="0"/>
          </a:p>
        </p:txBody>
      </p:sp>
      <p:pic>
        <p:nvPicPr>
          <p:cNvPr id="9218" name="Picture 2" descr="http://danblackonleadership.info/wp-content/uploads/2012/09/character_sign-28675334_std-scaled10001-570x379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542925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814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www.values.com/inspirational-stories-tv-spots/95-Crosswalk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Values.com: Crosswalk</a:t>
            </a:r>
            <a:endParaRPr lang="en-US" dirty="0"/>
          </a:p>
        </p:txBody>
      </p:sp>
      <p:pic>
        <p:nvPicPr>
          <p:cNvPr id="8196" name="Picture 4" descr="http://www.andersons.com/~/media/Andersons/Products/Wearables/dog-tags/color-dog-tags/E3501D/700-0-E3501D-Color-Dog-Tag-Character-Counts-000.ashx?w=230&amp;h=230&amp;bc=FFFFF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53909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65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Character Counts Video Clips</vt:lpstr>
      <vt:lpstr>Values.com: LOCKER</vt:lpstr>
      <vt:lpstr>Values.com: Just Say Hi</vt:lpstr>
      <vt:lpstr>Values.com: Timeout</vt:lpstr>
      <vt:lpstr>Values.com: Peer Pressure</vt:lpstr>
      <vt:lpstr>Values.com: Pinata</vt:lpstr>
      <vt:lpstr>Values.com: Generosity </vt:lpstr>
      <vt:lpstr>Values.com: Reach</vt:lpstr>
      <vt:lpstr>Values.com: Crosswalk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Counts Video Clips</dc:title>
  <dc:creator>Press Enter</dc:creator>
  <cp:lastModifiedBy>Press Enter</cp:lastModifiedBy>
  <cp:revision>5</cp:revision>
  <dcterms:created xsi:type="dcterms:W3CDTF">2013-06-25T14:01:38Z</dcterms:created>
  <dcterms:modified xsi:type="dcterms:W3CDTF">2013-09-12T17:57:05Z</dcterms:modified>
</cp:coreProperties>
</file>