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FF24DB-4121-4587-9F4E-0A10B190D8E1}" type="datetimeFigureOut">
              <a:rPr lang="en-US" smtClean="0"/>
              <a:t>3/21/2013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EF3C92B-89D9-406E-9147-8ED222B7A37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F3C92B-89D9-406E-9147-8ED222B7A37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F3C92B-89D9-406E-9147-8ED222B7A37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F3C92B-89D9-406E-9147-8ED222B7A37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EF3C92B-89D9-406E-9147-8ED222B7A37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F3C92B-89D9-406E-9147-8ED222B7A37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EF3C92B-89D9-406E-9147-8ED222B7A3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EF3C92B-89D9-406E-9147-8ED222B7A37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FF24DB-4121-4587-9F4E-0A10B190D8E1}" type="datetimeFigureOut">
              <a:rPr lang="en-US" smtClean="0"/>
              <a:t>3/21/2013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EF3C92B-89D9-406E-9147-8ED222B7A37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FF24DB-4121-4587-9F4E-0A10B190D8E1}" type="datetimeFigureOut">
              <a:rPr lang="en-US" smtClean="0"/>
              <a:t>3/21/2013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EF3C92B-89D9-406E-9147-8ED222B7A37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FF24DB-4121-4587-9F4E-0A10B190D8E1}" type="datetimeFigureOut">
              <a:rPr lang="en-US" smtClean="0"/>
              <a:t>3/21/2013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EF3C92B-89D9-406E-9147-8ED222B7A37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FF24DB-4121-4587-9F4E-0A10B190D8E1}" type="datetimeFigureOut">
              <a:rPr lang="en-US" smtClean="0"/>
              <a:t>3/21/2013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EF3C92B-89D9-406E-9147-8ED222B7A3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Success</a:t>
            </a:r>
            <a:endParaRPr lang="en-US" sz="8000" dirty="0"/>
          </a:p>
        </p:txBody>
      </p:sp>
      <p:sp>
        <p:nvSpPr>
          <p:cNvPr id="5" name="Subtitle 4"/>
          <p:cNvSpPr>
            <a:spLocks noGrp="1"/>
          </p:cNvSpPr>
          <p:nvPr>
            <p:ph type="subTitle" idx="1"/>
          </p:nvPr>
        </p:nvSpPr>
        <p:spPr/>
        <p:txBody>
          <a:bodyPr/>
          <a:lstStyle/>
          <a:p>
            <a:r>
              <a:rPr lang="en-US" dirty="0" smtClean="0"/>
              <a:t>Overcoming Obstacles</a:t>
            </a:r>
            <a:endParaRPr lang="en-US" dirty="0"/>
          </a:p>
        </p:txBody>
      </p:sp>
    </p:spTree>
    <p:extLst>
      <p:ext uri="{BB962C8B-B14F-4D97-AF65-F5344CB8AC3E}">
        <p14:creationId xmlns:p14="http://schemas.microsoft.com/office/powerpoint/2010/main" val="417262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533400" y="1371600"/>
            <a:ext cx="7924800" cy="2667000"/>
          </a:xfrm>
        </p:spPr>
        <p:txBody>
          <a:bodyPr>
            <a:normAutofit fontScale="92500"/>
          </a:bodyPr>
          <a:lstStyle/>
          <a:p>
            <a:r>
              <a:rPr lang="en-US" dirty="0" smtClean="0"/>
              <a:t>Wrote AND illustrated 46  children’s books that have been translated into over 15 languages.</a:t>
            </a:r>
          </a:p>
          <a:p>
            <a:r>
              <a:rPr lang="en-US" dirty="0" smtClean="0"/>
              <a:t>Sold over 200 million copies of his books.</a:t>
            </a:r>
          </a:p>
          <a:p>
            <a:r>
              <a:rPr lang="en-US" dirty="0" smtClean="0"/>
              <a:t>Won two Emmy awards, two Academy awards, a Peabody award, and a Pulitzer prize.</a:t>
            </a:r>
            <a:endParaRPr lang="en-US" dirty="0"/>
          </a:p>
        </p:txBody>
      </p:sp>
      <p:sp>
        <p:nvSpPr>
          <p:cNvPr id="2" name="Title 1"/>
          <p:cNvSpPr>
            <a:spLocks noGrp="1"/>
          </p:cNvSpPr>
          <p:nvPr>
            <p:ph type="title"/>
          </p:nvPr>
        </p:nvSpPr>
        <p:spPr/>
        <p:txBody>
          <a:bodyPr/>
          <a:lstStyle/>
          <a:p>
            <a:pPr algn="ctr"/>
            <a:r>
              <a:rPr lang="en-US" dirty="0" smtClean="0"/>
              <a:t>John is really DR. SEUSS!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86200"/>
            <a:ext cx="70866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1947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Sam always wanted to make movies. When he was in high school he created amateur adventure films with his friends for fun. After finishing high school he applied to the University of Southern California School of Theater, Film and Television. He applied three times and was rejected each time. Sam eventually attended school at another location, only to drop out to become a director before finishing. During college, Sam took an internship with Universal Studios as an editor of films. He worked seven days a week and was not paid for his help. </a:t>
            </a:r>
            <a:endParaRPr lang="en-US" dirty="0"/>
          </a:p>
        </p:txBody>
      </p:sp>
      <p:sp>
        <p:nvSpPr>
          <p:cNvPr id="2" name="Title 1"/>
          <p:cNvSpPr>
            <a:spLocks noGrp="1"/>
          </p:cNvSpPr>
          <p:nvPr>
            <p:ph type="title"/>
          </p:nvPr>
        </p:nvSpPr>
        <p:spPr/>
        <p:txBody>
          <a:bodyPr/>
          <a:lstStyle/>
          <a:p>
            <a:r>
              <a:rPr lang="en-US" dirty="0" smtClean="0"/>
              <a:t>The Story of Sam	#4</a:t>
            </a:r>
            <a:endParaRPr lang="en-US" dirty="0"/>
          </a:p>
        </p:txBody>
      </p:sp>
    </p:spTree>
    <p:extLst>
      <p:ext uri="{BB962C8B-B14F-4D97-AF65-F5344CB8AC3E}">
        <p14:creationId xmlns:p14="http://schemas.microsoft.com/office/powerpoint/2010/main" val="384490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4525963"/>
          </a:xfrm>
        </p:spPr>
        <p:txBody>
          <a:bodyPr>
            <a:normAutofit lnSpcReduction="10000"/>
          </a:bodyPr>
          <a:lstStyle/>
          <a:p>
            <a:pPr algn="ctr"/>
            <a:r>
              <a:rPr lang="en-US" sz="3600" dirty="0" smtClean="0"/>
              <a:t>What do think Sam’s goal might have been?</a:t>
            </a:r>
          </a:p>
          <a:p>
            <a:pPr algn="ctr"/>
            <a:endParaRPr lang="en-US" sz="3600" dirty="0" smtClean="0"/>
          </a:p>
          <a:p>
            <a:pPr algn="ctr"/>
            <a:r>
              <a:rPr lang="en-US" sz="3600" dirty="0" smtClean="0"/>
              <a:t>What obstacles did Sam have to overcome in his life?</a:t>
            </a:r>
          </a:p>
          <a:p>
            <a:pPr algn="ctr"/>
            <a:endParaRPr lang="en-US" sz="3600" dirty="0" smtClean="0"/>
          </a:p>
          <a:p>
            <a:pPr algn="ctr"/>
            <a:r>
              <a:rPr lang="en-US" sz="3600" dirty="0" smtClean="0"/>
              <a:t>What do you think happened to Sam? Did he reach his goal?</a:t>
            </a:r>
          </a:p>
          <a:p>
            <a:endParaRPr lang="en-US" dirty="0"/>
          </a:p>
        </p:txBody>
      </p:sp>
    </p:spTree>
    <p:extLst>
      <p:ext uri="{BB962C8B-B14F-4D97-AF65-F5344CB8AC3E}">
        <p14:creationId xmlns:p14="http://schemas.microsoft.com/office/powerpoint/2010/main" val="119821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1600200"/>
            <a:ext cx="5334000" cy="4525963"/>
          </a:xfrm>
        </p:spPr>
        <p:txBody>
          <a:bodyPr>
            <a:normAutofit fontScale="77500" lnSpcReduction="20000"/>
          </a:bodyPr>
          <a:lstStyle/>
          <a:p>
            <a:r>
              <a:rPr lang="en-US" dirty="0" smtClean="0"/>
              <a:t>Became one of the most influential directors in Hollywood</a:t>
            </a:r>
          </a:p>
          <a:p>
            <a:r>
              <a:rPr lang="en-US" dirty="0" smtClean="0"/>
              <a:t>He also produced and wrote many movies that he directed. </a:t>
            </a:r>
          </a:p>
          <a:p>
            <a:r>
              <a:rPr lang="en-US" dirty="0" smtClean="0"/>
              <a:t>Directed movies like:</a:t>
            </a:r>
          </a:p>
          <a:p>
            <a:pPr lvl="1"/>
            <a:r>
              <a:rPr lang="en-US" dirty="0" smtClean="0"/>
              <a:t>Jaws</a:t>
            </a:r>
          </a:p>
          <a:p>
            <a:pPr lvl="1"/>
            <a:r>
              <a:rPr lang="en-US" dirty="0" smtClean="0"/>
              <a:t>E.T. Extra-terrestrial</a:t>
            </a:r>
          </a:p>
          <a:p>
            <a:pPr lvl="1"/>
            <a:r>
              <a:rPr lang="en-US" dirty="0" smtClean="0"/>
              <a:t>Indiana Jones</a:t>
            </a:r>
          </a:p>
          <a:p>
            <a:pPr lvl="1"/>
            <a:r>
              <a:rPr lang="en-US" dirty="0" smtClean="0"/>
              <a:t>Jurassic Park</a:t>
            </a:r>
          </a:p>
          <a:p>
            <a:pPr lvl="1"/>
            <a:r>
              <a:rPr lang="en-US" dirty="0" smtClean="0"/>
              <a:t>Transformers</a:t>
            </a:r>
          </a:p>
          <a:p>
            <a:pPr lvl="1"/>
            <a:r>
              <a:rPr lang="en-US" dirty="0" smtClean="0"/>
              <a:t>Saving Private Ryan</a:t>
            </a:r>
          </a:p>
          <a:p>
            <a:pPr lvl="1"/>
            <a:r>
              <a:rPr lang="en-US" dirty="0" smtClean="0"/>
              <a:t>Adventures of </a:t>
            </a:r>
            <a:r>
              <a:rPr lang="en-US" dirty="0" err="1" smtClean="0"/>
              <a:t>TinTin</a:t>
            </a:r>
            <a:endParaRPr lang="en-US" dirty="0" smtClean="0"/>
          </a:p>
          <a:p>
            <a:pPr lvl="1"/>
            <a:r>
              <a:rPr lang="en-US" dirty="0" smtClean="0"/>
              <a:t>Hook</a:t>
            </a:r>
          </a:p>
          <a:p>
            <a:pPr lvl="1"/>
            <a:r>
              <a:rPr lang="en-US" dirty="0" smtClean="0"/>
              <a:t>Casper</a:t>
            </a:r>
          </a:p>
          <a:p>
            <a:pPr lvl="1"/>
            <a:r>
              <a:rPr lang="en-US" dirty="0" smtClean="0"/>
              <a:t>Twister</a:t>
            </a:r>
          </a:p>
          <a:p>
            <a:pPr lvl="1"/>
            <a:r>
              <a:rPr lang="en-US" dirty="0" smtClean="0"/>
              <a:t>Men in Black</a:t>
            </a:r>
          </a:p>
          <a:p>
            <a:pPr lvl="1"/>
            <a:endParaRPr lang="en-US" dirty="0" smtClean="0"/>
          </a:p>
          <a:p>
            <a:pPr lvl="1"/>
            <a:endParaRPr lang="en-US" dirty="0" smtClean="0"/>
          </a:p>
          <a:p>
            <a:pPr lvl="1"/>
            <a:endParaRPr lang="en-US" dirty="0"/>
          </a:p>
        </p:txBody>
      </p:sp>
      <p:sp>
        <p:nvSpPr>
          <p:cNvPr id="4" name="Title 3"/>
          <p:cNvSpPr>
            <a:spLocks noGrp="1"/>
          </p:cNvSpPr>
          <p:nvPr>
            <p:ph type="title"/>
          </p:nvPr>
        </p:nvSpPr>
        <p:spPr/>
        <p:txBody>
          <a:bodyPr>
            <a:normAutofit/>
          </a:bodyPr>
          <a:lstStyle/>
          <a:p>
            <a:r>
              <a:rPr lang="en-US" dirty="0" smtClean="0"/>
              <a:t>Sam is really Steven Spielberg</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752600"/>
            <a:ext cx="2724150" cy="399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741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Ella was almost two when she got an illness that left her deaf and blind. Ella had to develop her own signs to communicate with her parents, which was often frustrating for both of them. One day, Anne Sullivan, a specialist who worked with people who have hearing and visual impairments, came to live with Ella to teach her formal sign language. Ella did not learn quickly and became very frustrated when she could not understand the sign for something. Anne stayed and kept working with Ella. Once Ella began to understand how to sign, she wanted to know more and asked Anne to teach her as much as she could. Ella went on to learn more about sign language at schools for the deaf and the blind. She worked hard through middle and high school and eventually went on to Radcliffe College. </a:t>
            </a:r>
          </a:p>
        </p:txBody>
      </p:sp>
      <p:sp>
        <p:nvSpPr>
          <p:cNvPr id="2" name="Title 1"/>
          <p:cNvSpPr>
            <a:spLocks noGrp="1"/>
          </p:cNvSpPr>
          <p:nvPr>
            <p:ph type="title"/>
          </p:nvPr>
        </p:nvSpPr>
        <p:spPr/>
        <p:txBody>
          <a:bodyPr/>
          <a:lstStyle/>
          <a:p>
            <a:r>
              <a:rPr lang="en-US" dirty="0" smtClean="0"/>
              <a:t>The Story of Ella	#5</a:t>
            </a:r>
            <a:endParaRPr lang="en-US" dirty="0"/>
          </a:p>
        </p:txBody>
      </p:sp>
    </p:spTree>
    <p:extLst>
      <p:ext uri="{BB962C8B-B14F-4D97-AF65-F5344CB8AC3E}">
        <p14:creationId xmlns:p14="http://schemas.microsoft.com/office/powerpoint/2010/main" val="1819074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525963"/>
          </a:xfrm>
        </p:spPr>
        <p:txBody>
          <a:bodyPr>
            <a:normAutofit lnSpcReduction="10000"/>
          </a:bodyPr>
          <a:lstStyle/>
          <a:p>
            <a:pPr algn="ctr"/>
            <a:r>
              <a:rPr lang="en-US" sz="3600" dirty="0"/>
              <a:t>What do think Ella’s goal might have been?</a:t>
            </a:r>
          </a:p>
          <a:p>
            <a:pPr algn="ctr"/>
            <a:endParaRPr lang="en-US" sz="3600" dirty="0"/>
          </a:p>
          <a:p>
            <a:pPr algn="ctr"/>
            <a:r>
              <a:rPr lang="en-US" sz="3600" dirty="0"/>
              <a:t>What obstacles did Ella have to overcome in her life?</a:t>
            </a:r>
          </a:p>
          <a:p>
            <a:pPr algn="ctr"/>
            <a:endParaRPr lang="en-US" sz="3600" dirty="0"/>
          </a:p>
          <a:p>
            <a:pPr algn="ctr"/>
            <a:r>
              <a:rPr lang="en-US" sz="3600" dirty="0"/>
              <a:t>What do you think happened to Ella? Did she reach her goal?</a:t>
            </a:r>
          </a:p>
          <a:p>
            <a:endParaRPr lang="en-US" dirty="0"/>
          </a:p>
        </p:txBody>
      </p:sp>
    </p:spTree>
    <p:extLst>
      <p:ext uri="{BB962C8B-B14F-4D97-AF65-F5344CB8AC3E}">
        <p14:creationId xmlns:p14="http://schemas.microsoft.com/office/powerpoint/2010/main" val="2858870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2800" y="1600200"/>
            <a:ext cx="5334000" cy="5043486"/>
          </a:xfrm>
        </p:spPr>
        <p:txBody>
          <a:bodyPr>
            <a:normAutofit fontScale="92500" lnSpcReduction="20000"/>
          </a:bodyPr>
          <a:lstStyle/>
          <a:p>
            <a:r>
              <a:rPr lang="en-US" dirty="0" smtClean="0"/>
              <a:t>She graduated from college magna cum laude!</a:t>
            </a:r>
          </a:p>
          <a:p>
            <a:r>
              <a:rPr lang="en-US" dirty="0" smtClean="0"/>
              <a:t>She wrote numerous articles, books, and met with U.S. presidents to promote prevention of blindness, and to help spread awareness. </a:t>
            </a:r>
          </a:p>
          <a:p>
            <a:r>
              <a:rPr lang="en-US" dirty="0" smtClean="0"/>
              <a:t>She won </a:t>
            </a:r>
            <a:r>
              <a:rPr lang="en-US" dirty="0"/>
              <a:t>numerous honors, including honorary university degrees, the Lions Humanitarian Award, the Presidential Medal of Freedom, and election to the Women's Hall of Fame.</a:t>
            </a:r>
          </a:p>
        </p:txBody>
      </p:sp>
      <p:sp>
        <p:nvSpPr>
          <p:cNvPr id="2" name="Title 1"/>
          <p:cNvSpPr>
            <a:spLocks noGrp="1"/>
          </p:cNvSpPr>
          <p:nvPr>
            <p:ph type="title"/>
          </p:nvPr>
        </p:nvSpPr>
        <p:spPr/>
        <p:txBody>
          <a:bodyPr/>
          <a:lstStyle/>
          <a:p>
            <a:pPr algn="ctr"/>
            <a:r>
              <a:rPr lang="en-US" dirty="0" smtClean="0"/>
              <a:t>Ella is really Helen Keller</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600200"/>
            <a:ext cx="2819399"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43361"/>
            <a:ext cx="28194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5249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073" y="1752600"/>
            <a:ext cx="8534400" cy="2862322"/>
          </a:xfrm>
          <a:prstGeom prst="rect">
            <a:avLst/>
          </a:prstGeom>
          <a:noFill/>
        </p:spPr>
        <p:txBody>
          <a:bodyPr wrap="square" rtlCol="0">
            <a:spAutoFit/>
          </a:bodyPr>
          <a:lstStyle/>
          <a:p>
            <a:pPr algn="r"/>
            <a:r>
              <a:rPr lang="en-US" sz="3600" dirty="0" smtClean="0"/>
              <a:t>1. What </a:t>
            </a:r>
            <a:r>
              <a:rPr lang="en-US" sz="3600" dirty="0"/>
              <a:t>obstacles do you face?</a:t>
            </a:r>
            <a:br>
              <a:rPr lang="en-US" sz="3600" dirty="0"/>
            </a:br>
            <a:r>
              <a:rPr lang="en-US" sz="3600" dirty="0" smtClean="0"/>
              <a:t>2. Will </a:t>
            </a:r>
            <a:r>
              <a:rPr lang="en-US" sz="3600" dirty="0"/>
              <a:t>you still climb the </a:t>
            </a:r>
            <a:r>
              <a:rPr lang="en-US" sz="3600" dirty="0" smtClean="0"/>
              <a:t>ladder </a:t>
            </a:r>
            <a:r>
              <a:rPr lang="en-US" sz="3600" dirty="0"/>
              <a:t>and overcome them?</a:t>
            </a:r>
            <a:br>
              <a:rPr lang="en-US" sz="3600" dirty="0"/>
            </a:br>
            <a:r>
              <a:rPr lang="en-US" sz="3600" dirty="0" smtClean="0"/>
              <a:t>3. What </a:t>
            </a:r>
            <a:r>
              <a:rPr lang="en-US" sz="3600" dirty="0"/>
              <a:t>do you dream of becoming?</a:t>
            </a:r>
            <a:br>
              <a:rPr lang="en-US" sz="3600" dirty="0"/>
            </a:br>
            <a:r>
              <a:rPr lang="en-US" sz="3600" dirty="0" smtClean="0"/>
              <a:t>4. What </a:t>
            </a:r>
            <a:r>
              <a:rPr lang="en-US" sz="3600" dirty="0"/>
              <a:t>will you do to get there?</a:t>
            </a:r>
          </a:p>
        </p:txBody>
      </p:sp>
      <p:sp>
        <p:nvSpPr>
          <p:cNvPr id="6" name="Rectangle 5"/>
          <p:cNvSpPr/>
          <p:nvPr/>
        </p:nvSpPr>
        <p:spPr>
          <a:xfrm>
            <a:off x="969818" y="455657"/>
            <a:ext cx="6944530"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Now… it’s your turn</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1608852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en-US" dirty="0" smtClean="0"/>
          </a:p>
          <a:p>
            <a:r>
              <a:rPr lang="en-US" dirty="0" smtClean="0"/>
              <a:t>Joe’s biggest interest was basketball. He enjoyed playing with his friends and watched games whenever he could. Joe tried out for the high school team once he was eligible, but he was not good enough to make the team his first year. Joe locked himself in his room and cried. He did not give up, he practiced all the time and played basketball as much as he could. During the time that he played basketball Joe recalls that he has missed over 9,000 shots, lost over 300 games, and failed to make the winning basket on 26 occasions. Joe says that his failures were important life lessons. </a:t>
            </a:r>
          </a:p>
          <a:p>
            <a:endParaRPr lang="en-US" dirty="0"/>
          </a:p>
        </p:txBody>
      </p:sp>
      <p:sp>
        <p:nvSpPr>
          <p:cNvPr id="2" name="Title 1"/>
          <p:cNvSpPr>
            <a:spLocks noGrp="1"/>
          </p:cNvSpPr>
          <p:nvPr>
            <p:ph type="title"/>
          </p:nvPr>
        </p:nvSpPr>
        <p:spPr/>
        <p:txBody>
          <a:bodyPr/>
          <a:lstStyle/>
          <a:p>
            <a:r>
              <a:rPr lang="en-US" dirty="0" smtClean="0"/>
              <a:t>The Story of Joe		#1</a:t>
            </a:r>
            <a:endParaRPr lang="en-US" dirty="0"/>
          </a:p>
        </p:txBody>
      </p:sp>
    </p:spTree>
    <p:extLst>
      <p:ext uri="{BB962C8B-B14F-4D97-AF65-F5344CB8AC3E}">
        <p14:creationId xmlns:p14="http://schemas.microsoft.com/office/powerpoint/2010/main" val="3076625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ctr"/>
            <a:r>
              <a:rPr lang="en-US" sz="4000" dirty="0" smtClean="0"/>
              <a:t>What was Joe’s goal?</a:t>
            </a:r>
          </a:p>
          <a:p>
            <a:pPr algn="ctr"/>
            <a:endParaRPr lang="en-US" sz="4000" dirty="0" smtClean="0"/>
          </a:p>
          <a:p>
            <a:pPr algn="ctr"/>
            <a:r>
              <a:rPr lang="en-US" sz="4000" dirty="0" smtClean="0"/>
              <a:t>What obstacles did he need to overcome to reach his goal?</a:t>
            </a:r>
          </a:p>
          <a:p>
            <a:pPr algn="ctr"/>
            <a:endParaRPr lang="en-US" sz="4000" dirty="0" smtClean="0"/>
          </a:p>
          <a:p>
            <a:pPr algn="ctr"/>
            <a:r>
              <a:rPr lang="en-US" sz="4000" dirty="0" smtClean="0"/>
              <a:t>What do you think happened to Joe? Did he reach his goal?</a:t>
            </a:r>
          </a:p>
          <a:p>
            <a:endParaRPr lang="en-US" dirty="0"/>
          </a:p>
        </p:txBody>
      </p:sp>
    </p:spTree>
    <p:extLst>
      <p:ext uri="{BB962C8B-B14F-4D97-AF65-F5344CB8AC3E}">
        <p14:creationId xmlns:p14="http://schemas.microsoft.com/office/powerpoint/2010/main" val="2437511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0" y="914401"/>
            <a:ext cx="5943600" cy="5105400"/>
          </a:xfrm>
        </p:spPr>
        <p:txBody>
          <a:bodyPr>
            <a:noAutofit/>
          </a:bodyPr>
          <a:lstStyle/>
          <a:p>
            <a:r>
              <a:rPr lang="en-US" sz="1800" dirty="0" smtClean="0"/>
              <a:t>“I have failed over and over and over again in my life. And that is why I succeed.“</a:t>
            </a:r>
          </a:p>
          <a:p>
            <a:r>
              <a:rPr lang="en-US" sz="1800" dirty="0" smtClean="0"/>
              <a:t>Went on to play for UNC and was drafted into the NBA</a:t>
            </a:r>
          </a:p>
          <a:p>
            <a:r>
              <a:rPr lang="en-US" sz="1800" dirty="0" smtClean="0"/>
              <a:t>5 MVP awards</a:t>
            </a:r>
          </a:p>
          <a:p>
            <a:r>
              <a:rPr lang="en-US" sz="1800" dirty="0" smtClean="0"/>
              <a:t>14 NBA All-Star Game appearances and 3 All-Star Game MVP awards</a:t>
            </a:r>
          </a:p>
          <a:p>
            <a:r>
              <a:rPr lang="en-US" sz="1800" dirty="0" smtClean="0"/>
              <a:t>6 NBA Finals MVP awards, and the 1988 NBA Defensive Player of the Year Award.</a:t>
            </a:r>
          </a:p>
          <a:p>
            <a:r>
              <a:rPr lang="en-US" sz="1800" dirty="0" smtClean="0"/>
              <a:t>He holds the NBA records for highest career regular season scoring average (30.12 points per game) and highest career playoff scoring average (33.45 points per game). </a:t>
            </a:r>
          </a:p>
          <a:p>
            <a:r>
              <a:rPr lang="en-US" sz="1800" dirty="0" smtClean="0"/>
              <a:t>In 1999, he was named the greatest North American athlete of the 20th century by ESPN, and was second to Babe Ruth on the Associated Press's list of athletes of the century. </a:t>
            </a:r>
          </a:p>
          <a:p>
            <a:r>
              <a:rPr lang="en-US" sz="1800" dirty="0" smtClean="0"/>
              <a:t>He was inducted into the Basketball Hall of Fame in 2009.</a:t>
            </a:r>
          </a:p>
        </p:txBody>
      </p:sp>
      <p:sp>
        <p:nvSpPr>
          <p:cNvPr id="2" name="Title 1"/>
          <p:cNvSpPr>
            <a:spLocks noGrp="1"/>
          </p:cNvSpPr>
          <p:nvPr>
            <p:ph type="title"/>
          </p:nvPr>
        </p:nvSpPr>
        <p:spPr>
          <a:xfrm>
            <a:off x="609600" y="145473"/>
            <a:ext cx="8229600" cy="1143000"/>
          </a:xfrm>
        </p:spPr>
        <p:txBody>
          <a:bodyPr/>
          <a:lstStyle/>
          <a:p>
            <a:r>
              <a:rPr lang="en-US" dirty="0" smtClean="0"/>
              <a:t>Joe is really Michael Jordan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30480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92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When Tim was 7 years old, he moved to a new school.  His teacher considered him to be hyperactive and stupid because he was too curious, asked too many questions, and was a slow learner. He was terrible at math, unable to focus, and had difficulty with words and speech. After 3 months of class his mother decided to home school him because she did not like the way Tim’s teacher was treating him. Tim spent most of his time reading science books that he got from his mother. He loved science and taught himself much of what he knows. </a:t>
            </a:r>
            <a:endParaRPr lang="en-US" dirty="0"/>
          </a:p>
        </p:txBody>
      </p:sp>
      <p:sp>
        <p:nvSpPr>
          <p:cNvPr id="2" name="Title 1"/>
          <p:cNvSpPr>
            <a:spLocks noGrp="1"/>
          </p:cNvSpPr>
          <p:nvPr>
            <p:ph type="title"/>
          </p:nvPr>
        </p:nvSpPr>
        <p:spPr/>
        <p:txBody>
          <a:bodyPr/>
          <a:lstStyle/>
          <a:p>
            <a:r>
              <a:rPr lang="en-US" dirty="0" smtClean="0"/>
              <a:t>The Story of Tim	#2</a:t>
            </a:r>
            <a:endParaRPr lang="en-US" dirty="0"/>
          </a:p>
        </p:txBody>
      </p:sp>
    </p:spTree>
    <p:extLst>
      <p:ext uri="{BB962C8B-B14F-4D97-AF65-F5344CB8AC3E}">
        <p14:creationId xmlns:p14="http://schemas.microsoft.com/office/powerpoint/2010/main" val="36449869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525963"/>
          </a:xfrm>
        </p:spPr>
        <p:txBody>
          <a:bodyPr>
            <a:normAutofit fontScale="92500" lnSpcReduction="10000"/>
          </a:bodyPr>
          <a:lstStyle/>
          <a:p>
            <a:pPr algn="ctr"/>
            <a:r>
              <a:rPr lang="en-US" sz="4000" dirty="0" smtClean="0"/>
              <a:t>What do think Tim’s goal might have been?</a:t>
            </a:r>
          </a:p>
          <a:p>
            <a:pPr algn="ctr"/>
            <a:endParaRPr lang="en-US" sz="4000" dirty="0" smtClean="0"/>
          </a:p>
          <a:p>
            <a:pPr algn="ctr"/>
            <a:r>
              <a:rPr lang="en-US" sz="4000" dirty="0" smtClean="0"/>
              <a:t>What obstacles did Tim have to overcome in his life?</a:t>
            </a:r>
          </a:p>
          <a:p>
            <a:pPr algn="ctr"/>
            <a:endParaRPr lang="en-US" sz="4000" dirty="0" smtClean="0"/>
          </a:p>
          <a:p>
            <a:pPr algn="ctr"/>
            <a:r>
              <a:rPr lang="en-US" sz="4000" dirty="0" smtClean="0"/>
              <a:t>What do you think happened to Tim? Did he reach his goal?</a:t>
            </a:r>
          </a:p>
          <a:p>
            <a:endParaRPr lang="en-US" dirty="0"/>
          </a:p>
        </p:txBody>
      </p:sp>
    </p:spTree>
    <p:extLst>
      <p:ext uri="{BB962C8B-B14F-4D97-AF65-F5344CB8AC3E}">
        <p14:creationId xmlns:p14="http://schemas.microsoft.com/office/powerpoint/2010/main" val="578383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648200" cy="4525963"/>
          </a:xfrm>
        </p:spPr>
        <p:txBody>
          <a:bodyPr>
            <a:normAutofit lnSpcReduction="10000"/>
          </a:bodyPr>
          <a:lstStyle/>
          <a:p>
            <a:r>
              <a:rPr lang="en-US" dirty="0" smtClean="0"/>
              <a:t>Became one of the most important inventors of his time.</a:t>
            </a:r>
          </a:p>
          <a:p>
            <a:r>
              <a:rPr lang="en-US" dirty="0" smtClean="0"/>
              <a:t>Invented the:</a:t>
            </a:r>
          </a:p>
          <a:p>
            <a:pPr lvl="1"/>
            <a:r>
              <a:rPr lang="en-US" dirty="0" smtClean="0"/>
              <a:t>Phonograph</a:t>
            </a:r>
          </a:p>
          <a:p>
            <a:pPr lvl="1"/>
            <a:r>
              <a:rPr lang="en-US" dirty="0" smtClean="0"/>
              <a:t>Incandescent light bulb</a:t>
            </a:r>
          </a:p>
          <a:p>
            <a:pPr lvl="1"/>
            <a:r>
              <a:rPr lang="en-US" dirty="0" smtClean="0"/>
              <a:t>Camera to make motion pictures</a:t>
            </a:r>
          </a:p>
          <a:p>
            <a:pPr lvl="1"/>
            <a:r>
              <a:rPr lang="en-US" dirty="0" smtClean="0"/>
              <a:t>Steel alkaline battery</a:t>
            </a:r>
          </a:p>
          <a:p>
            <a:pPr lvl="1"/>
            <a:r>
              <a:rPr lang="en-US" dirty="0" smtClean="0"/>
              <a:t>Fruit preserver</a:t>
            </a:r>
          </a:p>
          <a:p>
            <a:pPr lvl="1"/>
            <a:r>
              <a:rPr lang="en-US" dirty="0" smtClean="0"/>
              <a:t>Electric locomotive</a:t>
            </a:r>
            <a:endParaRPr lang="en-US" dirty="0"/>
          </a:p>
        </p:txBody>
      </p:sp>
      <p:sp>
        <p:nvSpPr>
          <p:cNvPr id="2" name="Title 1"/>
          <p:cNvSpPr>
            <a:spLocks noGrp="1"/>
          </p:cNvSpPr>
          <p:nvPr>
            <p:ph type="title"/>
          </p:nvPr>
        </p:nvSpPr>
        <p:spPr/>
        <p:txBody>
          <a:bodyPr/>
          <a:lstStyle/>
          <a:p>
            <a:pPr algn="ctr"/>
            <a:r>
              <a:rPr lang="en-US" dirty="0" smtClean="0"/>
              <a:t>Tim is really Thomas Edison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372" y="1905000"/>
            <a:ext cx="3204673"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198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John’s first love in life was writing. He worked hard in school and was accepted to Dartmouth College, where he became editor-in-chief of a magazine that the college published. He made some poor choices and was no longer able to write for the magazine. John’s father pushed him to be a college professor, while John just wanted to be a writer. He attended Oxford University to become a professor, but he decided that he did not want to stay on that career path. He landed a job as a cartoonist, but soon, that too was not enough. He decided to begin writing children’s books. John’s first book, To Think That I Saw It on Mulberry Street, was rejected by 27 different publishers. </a:t>
            </a:r>
            <a:endParaRPr lang="en-US" dirty="0"/>
          </a:p>
        </p:txBody>
      </p:sp>
      <p:sp>
        <p:nvSpPr>
          <p:cNvPr id="2" name="Title 1"/>
          <p:cNvSpPr>
            <a:spLocks noGrp="1"/>
          </p:cNvSpPr>
          <p:nvPr>
            <p:ph type="title"/>
          </p:nvPr>
        </p:nvSpPr>
        <p:spPr/>
        <p:txBody>
          <a:bodyPr/>
          <a:lstStyle/>
          <a:p>
            <a:r>
              <a:rPr lang="en-US" dirty="0" smtClean="0"/>
              <a:t>The Story of John	#3</a:t>
            </a:r>
            <a:endParaRPr lang="en-US" dirty="0"/>
          </a:p>
        </p:txBody>
      </p:sp>
    </p:spTree>
    <p:extLst>
      <p:ext uri="{BB962C8B-B14F-4D97-AF65-F5344CB8AC3E}">
        <p14:creationId xmlns:p14="http://schemas.microsoft.com/office/powerpoint/2010/main" val="2002452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762000"/>
            <a:ext cx="6858000" cy="5078313"/>
          </a:xfrm>
          <a:prstGeom prst="rect">
            <a:avLst/>
          </a:prstGeom>
        </p:spPr>
        <p:txBody>
          <a:bodyPr wrap="square">
            <a:spAutoFit/>
          </a:bodyPr>
          <a:lstStyle/>
          <a:p>
            <a:pPr algn="ctr"/>
            <a:r>
              <a:rPr lang="en-US" sz="3600" dirty="0" smtClean="0"/>
              <a:t>What do think John’s goal might have been?</a:t>
            </a:r>
          </a:p>
          <a:p>
            <a:pPr algn="ctr"/>
            <a:endParaRPr lang="en-US" sz="3600" dirty="0" smtClean="0"/>
          </a:p>
          <a:p>
            <a:pPr algn="ctr"/>
            <a:r>
              <a:rPr lang="en-US" sz="3600" dirty="0" smtClean="0"/>
              <a:t>What obstacles did John have to overcome in his life?</a:t>
            </a:r>
          </a:p>
          <a:p>
            <a:pPr algn="ctr"/>
            <a:endParaRPr lang="en-US" sz="3600" dirty="0" smtClean="0"/>
          </a:p>
          <a:p>
            <a:pPr algn="ctr"/>
            <a:r>
              <a:rPr lang="en-US" sz="3600" dirty="0" smtClean="0"/>
              <a:t>What do you think happened to John? Did he reach his goal?</a:t>
            </a:r>
            <a:endParaRPr lang="en-US" sz="3600" dirty="0"/>
          </a:p>
        </p:txBody>
      </p:sp>
    </p:spTree>
    <p:extLst>
      <p:ext uri="{BB962C8B-B14F-4D97-AF65-F5344CB8AC3E}">
        <p14:creationId xmlns:p14="http://schemas.microsoft.com/office/powerpoint/2010/main" val="1242167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TotalTime>
  <Words>1176</Words>
  <Application>Microsoft Office PowerPoint</Application>
  <PresentationFormat>On-screen Show (4:3)</PresentationFormat>
  <Paragraphs>82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Success</vt:lpstr>
      <vt:lpstr>The Story of Joe  #1</vt:lpstr>
      <vt:lpstr>PowerPoint Presentation</vt:lpstr>
      <vt:lpstr>Joe is really Michael Jordan</vt:lpstr>
      <vt:lpstr>The Story of Tim #2</vt:lpstr>
      <vt:lpstr>PowerPoint Presentation</vt:lpstr>
      <vt:lpstr>Tim is really Thomas Edison</vt:lpstr>
      <vt:lpstr>The Story of John #3</vt:lpstr>
      <vt:lpstr>PowerPoint Presentation</vt:lpstr>
      <vt:lpstr>John is really DR. SEUSS!</vt:lpstr>
      <vt:lpstr>The Story of Sam #4</vt:lpstr>
      <vt:lpstr>PowerPoint Presentation</vt:lpstr>
      <vt:lpstr>Sam is really Steven Spielberg</vt:lpstr>
      <vt:lpstr>The Story of Ella #5</vt:lpstr>
      <vt:lpstr>PowerPoint Presentation</vt:lpstr>
      <vt:lpstr>Ella is really Helen Keller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Success</dc:title>
  <dc:creator>Press Enter</dc:creator>
  <cp:lastModifiedBy>Press Enter</cp:lastModifiedBy>
  <cp:revision>14</cp:revision>
  <dcterms:created xsi:type="dcterms:W3CDTF">2013-03-18T17:42:00Z</dcterms:created>
  <dcterms:modified xsi:type="dcterms:W3CDTF">2013-03-21T17:40:22Z</dcterms:modified>
</cp:coreProperties>
</file>