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048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B6657-B5DD-4749-9341-F442D8C6529F}" type="datetimeFigureOut">
              <a:rPr lang="en-US" smtClean="0"/>
              <a:pPr/>
              <a:t>7/10/15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01665-5D25-491B-A12E-21AE6A4B91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40529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B6657-B5DD-4749-9341-F442D8C6529F}" type="datetimeFigureOut">
              <a:rPr lang="en-US" smtClean="0"/>
              <a:pPr/>
              <a:t>7/10/15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01665-5D25-491B-A12E-21AE6A4B91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81007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B6657-B5DD-4749-9341-F442D8C6529F}" type="datetimeFigureOut">
              <a:rPr lang="en-US" smtClean="0"/>
              <a:pPr/>
              <a:t>7/10/15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01665-5D25-491B-A12E-21AE6A4B91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4989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B6657-B5DD-4749-9341-F442D8C6529F}" type="datetimeFigureOut">
              <a:rPr lang="en-US" smtClean="0"/>
              <a:pPr/>
              <a:t>7/10/15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01665-5D25-491B-A12E-21AE6A4B91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14874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B6657-B5DD-4749-9341-F442D8C6529F}" type="datetimeFigureOut">
              <a:rPr lang="en-US" smtClean="0"/>
              <a:pPr/>
              <a:t>7/10/15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01665-5D25-491B-A12E-21AE6A4B91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82960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B6657-B5DD-4749-9341-F442D8C6529F}" type="datetimeFigureOut">
              <a:rPr lang="en-US" smtClean="0"/>
              <a:pPr/>
              <a:t>7/10/15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01665-5D25-491B-A12E-21AE6A4B91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95583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B6657-B5DD-4749-9341-F442D8C6529F}" type="datetimeFigureOut">
              <a:rPr lang="en-US" smtClean="0"/>
              <a:pPr/>
              <a:t>7/10/15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01665-5D25-491B-A12E-21AE6A4B91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22481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B6657-B5DD-4749-9341-F442D8C6529F}" type="datetimeFigureOut">
              <a:rPr lang="en-US" smtClean="0"/>
              <a:pPr/>
              <a:t>7/10/15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01665-5D25-491B-A12E-21AE6A4B91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7913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B6657-B5DD-4749-9341-F442D8C6529F}" type="datetimeFigureOut">
              <a:rPr lang="en-US" smtClean="0"/>
              <a:pPr/>
              <a:t>7/10/15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01665-5D25-491B-A12E-21AE6A4B91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6484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B6657-B5DD-4749-9341-F442D8C6529F}" type="datetimeFigureOut">
              <a:rPr lang="en-US" smtClean="0"/>
              <a:pPr/>
              <a:t>7/10/15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01665-5D25-491B-A12E-21AE6A4B91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425039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B6657-B5DD-4749-9341-F442D8C6529F}" type="datetimeFigureOut">
              <a:rPr lang="en-US" smtClean="0"/>
              <a:pPr/>
              <a:t>7/10/15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01665-5D25-491B-A12E-21AE6A4B91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00016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1B6657-B5DD-4749-9341-F442D8C6529F}" type="datetimeFigureOut">
              <a:rPr lang="en-US" smtClean="0"/>
              <a:pPr/>
              <a:t>7/10/15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601665-5D25-491B-A12E-21AE6A4B91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5323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304800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Name:__________________                                Domain 4 Assessment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 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1143000"/>
            <a:ext cx="7010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Comic Sans MS" panose="030F0702030302020204" pitchFamily="66" charset="0"/>
              </a:rPr>
              <a:t>         Life Cycle of a Plant</a:t>
            </a:r>
          </a:p>
          <a:p>
            <a:pPr algn="ctr"/>
            <a:endParaRPr lang="en-US" dirty="0">
              <a:latin typeface="Comic Sans MS" panose="030F0702030302020204" pitchFamily="66" charset="0"/>
            </a:endParaRPr>
          </a:p>
          <a:p>
            <a:pPr algn="ctr"/>
            <a:endParaRPr lang="en-US" dirty="0">
              <a:latin typeface="Comic Sans MS" panose="030F0702030302020204" pitchFamily="66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38200" y="4812462"/>
            <a:ext cx="1143000" cy="14795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34000" y="5043404"/>
            <a:ext cx="914400" cy="12254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87937" y="5053428"/>
            <a:ext cx="965463" cy="12339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71800" y="5296762"/>
            <a:ext cx="974148" cy="969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67013046"/>
              </p:ext>
            </p:extLst>
          </p:nvPr>
        </p:nvGraphicFramePr>
        <p:xfrm>
          <a:off x="427182" y="4724401"/>
          <a:ext cx="8419916" cy="1730359"/>
        </p:xfrm>
        <a:graphic>
          <a:graphicData uri="http://schemas.openxmlformats.org/drawingml/2006/table">
            <a:tbl>
              <a:tblPr/>
              <a:tblGrid>
                <a:gridCol w="2095316"/>
                <a:gridCol w="2209800"/>
                <a:gridCol w="1981200"/>
                <a:gridCol w="2133600"/>
              </a:tblGrid>
              <a:tr h="173035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ysDash"/>
                    </a:lnT>
                    <a:lnB w="12700" cmpd="sng">
                      <a:solidFill>
                        <a:schemeClr val="tx1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ysDash"/>
                    </a:lnT>
                    <a:lnB w="12700" cmpd="sng">
                      <a:solidFill>
                        <a:schemeClr val="tx1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ysDash"/>
                    </a:lnT>
                    <a:lnB w="12700" cmpd="sng">
                      <a:solidFill>
                        <a:schemeClr val="tx1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ysDash"/>
                    </a:lnL>
                    <a:lnR w="12700" cmpd="sng">
                      <a:solidFill>
                        <a:schemeClr val="tx1"/>
                      </a:solidFill>
                      <a:prstDash val="sysDash"/>
                    </a:lnR>
                    <a:lnT w="12700" cmpd="sng">
                      <a:solidFill>
                        <a:schemeClr val="tx1"/>
                      </a:solidFill>
                      <a:prstDash val="sysDash"/>
                    </a:lnT>
                    <a:lnB w="12700" cmpd="sng">
                      <a:solidFill>
                        <a:schemeClr val="tx1"/>
                      </a:solidFill>
                      <a:prstDash val="sysDash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42006467"/>
              </p:ext>
            </p:extLst>
          </p:nvPr>
        </p:nvGraphicFramePr>
        <p:xfrm>
          <a:off x="304800" y="1905000"/>
          <a:ext cx="8534400" cy="155448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133600"/>
                <a:gridCol w="2133600"/>
                <a:gridCol w="2133600"/>
                <a:gridCol w="2133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9600" dirty="0" smtClean="0">
                          <a:latin typeface="Comic Sans MS" panose="030F0702030302020204" pitchFamily="66" charset="0"/>
                        </a:rPr>
                        <a:t>1</a:t>
                      </a:r>
                      <a:endParaRPr lang="en-US" sz="96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600" dirty="0" smtClean="0">
                          <a:latin typeface="Comic Sans MS" panose="030F0702030302020204" pitchFamily="66" charset="0"/>
                        </a:rPr>
                        <a:t>2</a:t>
                      </a:r>
                      <a:endParaRPr lang="en-US" sz="96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600" dirty="0" smtClean="0">
                          <a:latin typeface="Comic Sans MS" panose="030F0702030302020204" pitchFamily="66" charset="0"/>
                        </a:rPr>
                        <a:t>3</a:t>
                      </a:r>
                      <a:endParaRPr lang="en-US" sz="96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600" dirty="0" smtClean="0">
                          <a:latin typeface="Comic Sans MS" panose="030F0702030302020204" pitchFamily="66" charset="0"/>
                        </a:rPr>
                        <a:t>4</a:t>
                      </a:r>
                      <a:endParaRPr lang="en-US" sz="96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815882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17</Words>
  <Application>Microsoft Macintosh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Press Enter</dc:creator>
  <cp:lastModifiedBy>MORIC</cp:lastModifiedBy>
  <cp:revision>3</cp:revision>
  <dcterms:created xsi:type="dcterms:W3CDTF">2015-07-10T17:18:53Z</dcterms:created>
  <dcterms:modified xsi:type="dcterms:W3CDTF">2015-07-10T17:19:31Z</dcterms:modified>
</cp:coreProperties>
</file>