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handoutMasterIdLst>
    <p:handoutMasterId r:id="rId9"/>
  </p:handoutMasterIdLst>
  <p:sldIdLst>
    <p:sldId id="257" r:id="rId2"/>
    <p:sldId id="267" r:id="rId3"/>
    <p:sldId id="268" r:id="rId4"/>
    <p:sldId id="271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alen" initials="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627CBCD-C4FD-4999-B336-BA2845D27A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FCEBA9E-599F-440C-969C-B428056C11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E0535-84C5-403E-BD95-2300EFE7DB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4D91C85-2542-40B2-92A7-DE7C8902FA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6AF1DD4-1649-4429-8613-C9D35568F3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23730-1B87-4A4A-AA5E-3E4BD6300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6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D586A-2C30-4CC3-8D41-E169A234803C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2A2A6-B07A-4E3B-817A-26D0F99C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9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2A2A6-B07A-4E3B-817A-26D0F99C13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2A2A6-B07A-4E3B-817A-26D0F99C13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8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2A2A6-B07A-4E3B-817A-26D0F99C13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0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2A2A6-B07A-4E3B-817A-26D0F99C13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8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2A2A6-B07A-4E3B-817A-26D0F99C13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0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2A2A6-B07A-4E3B-817A-26D0F99C13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6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8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2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2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8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7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3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2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3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5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7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DAE1A-2C22-48A8-B9BB-947990C4B09A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E9BC3-F668-4140-A0BB-3606F06B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5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mathexperience.wikispaces.com/Math+Anxiety+Worksho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T_HlRugrR8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AB3BB20A-346D-4470-868B-9A3ABC36C9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893140" y="492573"/>
            <a:ext cx="5074909" cy="58807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5432C56-2C92-4D92-A6EF-71FD57ED8F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83323141-567E-47C0-AAD1-37729003108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7033E7-ED5D-422C-A5CE-696221EC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</a:rPr>
              <a:t>Test taking strategies</a:t>
            </a:r>
            <a:br>
              <a:rPr lang="en-US" sz="4800">
                <a:solidFill>
                  <a:schemeClr val="bg1"/>
                </a:solidFill>
              </a:rPr>
            </a:br>
            <a:r>
              <a:rPr lang="en-US" sz="4800">
                <a:solidFill>
                  <a:schemeClr val="bg1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93530159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8">
            <a:extLst>
              <a:ext uri="{FF2B5EF4-FFF2-40B4-BE49-F238E27FC236}">
                <a16:creationId xmlns="" xmlns:a16="http://schemas.microsoft.com/office/drawing/2014/main" id="{D7EF65C4-EE45-41A7-9C58-CE12E51EFF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26">
            <a:extLst>
              <a:ext uri="{FF2B5EF4-FFF2-40B4-BE49-F238E27FC236}">
                <a16:creationId xmlns="" xmlns:a16="http://schemas.microsoft.com/office/drawing/2014/main" id="{4D533FDF-4EFB-45E0-9D51-B6A8AC816E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="" xmlns:a16="http://schemas.microsoft.com/office/drawing/2014/main" id="{3A527AB0-4CA6-4749-AB04-E767D319FF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" y="1671858"/>
            <a:ext cx="3425957" cy="35138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34F42A-2738-40B0-9C52-2856CDA1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9B156D-789D-41E6-AD8E-9B8700683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  Go in with a positive attitude (think positive thoughts instead of negative thoughts).</a:t>
            </a:r>
          </a:p>
          <a:p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  Remember one test will not make/break you.</a:t>
            </a:r>
          </a:p>
          <a:p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  Don’t assume the worst.</a:t>
            </a:r>
          </a:p>
          <a:p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 Use positive self-talk instead (be your own best cheerleader).</a:t>
            </a:r>
          </a:p>
          <a:p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 You will get through this test, take deep breaths, and try your hardest!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861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8">
            <a:extLst>
              <a:ext uri="{FF2B5EF4-FFF2-40B4-BE49-F238E27FC236}">
                <a16:creationId xmlns="" xmlns:a16="http://schemas.microsoft.com/office/drawing/2014/main" id="{D7EF65C4-EE45-41A7-9C58-CE12E51EFF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26">
            <a:extLst>
              <a:ext uri="{FF2B5EF4-FFF2-40B4-BE49-F238E27FC236}">
                <a16:creationId xmlns="" xmlns:a16="http://schemas.microsoft.com/office/drawing/2014/main" id="{4D533FDF-4EFB-45E0-9D51-B6A8AC816E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9E5CDEC5-6C32-44F4-864E-1C1258752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158AEC-5FEA-4B3E-B4DD-72579554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BEING PREPARED: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150307-8C6D-4B3A-88E5-0EFA99E05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Develop good study habits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Plan to study in advance- don’t cram (study a little each night).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Learn about the test (if you can)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Know what types of questions are on the test.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Know what information you will need to know to study for the test.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Get a good night’s sleep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Fuel your body</a:t>
            </a:r>
          </a:p>
        </p:txBody>
      </p:sp>
    </p:spTree>
    <p:extLst>
      <p:ext uri="{BB962C8B-B14F-4D97-AF65-F5344CB8AC3E}">
        <p14:creationId xmlns:p14="http://schemas.microsoft.com/office/powerpoint/2010/main" val="319231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CAD62D-D86A-4172-99BE-A79FE402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="" xmlns:a16="http://schemas.microsoft.com/office/drawing/2014/main" id="{73141BA0-C473-47D8-9289-3CD00144448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25486" y="2286000"/>
            <a:ext cx="6422571" cy="35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2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BF578A9-315C-434C-8338-E57166EFBD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8DA25F-E8FB-45C0-A154-D3287736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000"/>
              <a:t>BEING MENTALLY PREPARED:</a:t>
            </a:r>
            <a:br>
              <a:rPr lang="en-US" sz="3000"/>
            </a:br>
            <a:endParaRPr lang="en-US" sz="30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BCDE9D-C7A4-4264-AFAB-02CE6D26E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   Build your confidence with positive self-talk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Relaxation techniques: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-   The Bodybuilder (tensing muscles and then releasing them by muscle group)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-   The </a:t>
            </a:r>
            <a:r>
              <a:rPr lang="en-US" sz="2000" dirty="0" err="1">
                <a:solidFill>
                  <a:schemeClr val="bg1"/>
                </a:solidFill>
              </a:rPr>
              <a:t>Superstretch</a:t>
            </a:r>
            <a:r>
              <a:rPr lang="en-US" sz="2000" dirty="0">
                <a:solidFill>
                  <a:schemeClr val="bg1"/>
                </a:solidFill>
              </a:rPr>
              <a:t> (stretching all of your muscles by reaching into the sky)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-   The Playful Wind (deep breath in to pull the boats toward shore, deep breath out to push them out to sea).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-   Breathing in “4” (Breathe in to the count of four, hold it to the count of four, breathe out to the count of 4).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-   The Palming Method (palms over your eyes and imagine your peaceful place- breathe deeply).</a:t>
            </a:r>
          </a:p>
        </p:txBody>
      </p:sp>
    </p:spTree>
    <p:extLst>
      <p:ext uri="{BB962C8B-B14F-4D97-AF65-F5344CB8AC3E}">
        <p14:creationId xmlns:p14="http://schemas.microsoft.com/office/powerpoint/2010/main" val="38296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8">
            <a:extLst>
              <a:ext uri="{FF2B5EF4-FFF2-40B4-BE49-F238E27FC236}">
                <a16:creationId xmlns="" xmlns:a16="http://schemas.microsoft.com/office/drawing/2014/main" id="{D7EF65C4-EE45-41A7-9C58-CE12E51EFF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26">
            <a:extLst>
              <a:ext uri="{FF2B5EF4-FFF2-40B4-BE49-F238E27FC236}">
                <a16:creationId xmlns="" xmlns:a16="http://schemas.microsoft.com/office/drawing/2014/main" id="{4D533FDF-4EFB-45E0-9D51-B6A8AC816E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407030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6125CA9C-619E-4859-B3B1-FD12DC948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446F94-D855-48C8-AA95-EC14DCCFF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TEST TAKING TIPS/TRICKS: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8CC8C6-E2AD-4C62-B40B-B510DD499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Answer the easiest questions first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If you do not know an answer, skip the question and come back to it. You might find some helpful hints in other parts of the test.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Always read the whole question and all of the answers first before choosing one.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Never rush (the test is not a race)!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Circle key words in difficult questions.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If you are having trouble on a multiple choice question, eliminate answers that you KNOW are wrong first and then go back and see what is left.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• Double check your work. Silly mistakes happen when we are anxious and rushing.</a:t>
            </a:r>
          </a:p>
        </p:txBody>
      </p:sp>
    </p:spTree>
    <p:extLst>
      <p:ext uri="{BB962C8B-B14F-4D97-AF65-F5344CB8AC3E}">
        <p14:creationId xmlns:p14="http://schemas.microsoft.com/office/powerpoint/2010/main" val="158302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1331</TotalTime>
  <Words>379</Words>
  <Application>Microsoft Office PowerPoint</Application>
  <PresentationFormat>Widescreen</PresentationFormat>
  <Paragraphs>43</Paragraphs>
  <Slides>6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Test taking strategies    </vt:lpstr>
      <vt:lpstr>ATTITUDE</vt:lpstr>
      <vt:lpstr>BEING PREPARED:</vt:lpstr>
      <vt:lpstr>PowerPoint Presentation</vt:lpstr>
      <vt:lpstr>BEING MENTALLY PREPARED: </vt:lpstr>
      <vt:lpstr> TEST TAKING TIPS/TRICKS: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Taking Strategies</dc:title>
  <dc:creator>Whalen</dc:creator>
  <cp:lastModifiedBy>KELLY WHALEN</cp:lastModifiedBy>
  <cp:revision>18</cp:revision>
  <cp:lastPrinted>2018-04-02T22:03:46Z</cp:lastPrinted>
  <dcterms:created xsi:type="dcterms:W3CDTF">2018-04-01T23:52:32Z</dcterms:created>
  <dcterms:modified xsi:type="dcterms:W3CDTF">2018-04-04T15:13:03Z</dcterms:modified>
</cp:coreProperties>
</file>