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32D4-F3B1-48AA-AE5E-6AA5A60CC25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13B3-D335-4D8C-9273-B33632D25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32D4-F3B1-48AA-AE5E-6AA5A60CC25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13B3-D335-4D8C-9273-B33632D25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071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32D4-F3B1-48AA-AE5E-6AA5A60CC25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13B3-D335-4D8C-9273-B33632D25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54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32D4-F3B1-48AA-AE5E-6AA5A60CC25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13B3-D335-4D8C-9273-B33632D25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32D4-F3B1-48AA-AE5E-6AA5A60CC25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13B3-D335-4D8C-9273-B33632D25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7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32D4-F3B1-48AA-AE5E-6AA5A60CC25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13B3-D335-4D8C-9273-B33632D25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48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32D4-F3B1-48AA-AE5E-6AA5A60CC25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13B3-D335-4D8C-9273-B33632D25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199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32D4-F3B1-48AA-AE5E-6AA5A60CC25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13B3-D335-4D8C-9273-B33632D25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84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32D4-F3B1-48AA-AE5E-6AA5A60CC25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13B3-D335-4D8C-9273-B33632D25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76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32D4-F3B1-48AA-AE5E-6AA5A60CC25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13B3-D335-4D8C-9273-B33632D25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210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32D4-F3B1-48AA-AE5E-6AA5A60CC25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13B3-D335-4D8C-9273-B33632D25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6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B32D4-F3B1-48AA-AE5E-6AA5A60CC25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113B3-D335-4D8C-9273-B33632D25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49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1"/>
            <a:ext cx="8382000" cy="2076450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Arial Rounded MT Bold" pitchFamily="34" charset="0"/>
              </a:rPr>
              <a:t>The Six Pillars of Character</a:t>
            </a:r>
            <a:r>
              <a:rPr lang="en-US" dirty="0" smtClean="0">
                <a:latin typeface="Arial Rounded MT Bold" pitchFamily="34" charset="0"/>
              </a:rPr>
              <a:t/>
            </a:r>
            <a:br>
              <a:rPr lang="en-US" dirty="0" smtClean="0">
                <a:latin typeface="Arial Rounded MT Bold" pitchFamily="34" charset="0"/>
              </a:rPr>
            </a:br>
            <a:r>
              <a:rPr lang="en-US" sz="3600" dirty="0" smtClean="0">
                <a:latin typeface="Arial Rounded MT Bold" pitchFamily="34" charset="0"/>
              </a:rPr>
              <a:t>Partner Switch Activity</a:t>
            </a:r>
            <a:endParaRPr lang="en-US" sz="3600" dirty="0"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943600"/>
            <a:ext cx="6400800" cy="7620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Character Counts at South Lewis </a:t>
            </a:r>
            <a:endParaRPr lang="en-US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64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CWC Question 1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Talk with your partner about one fun or exciting activity he/she did over the summer.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31272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What is the Golden Rule? What do you do to follow the Golden Rule?</a:t>
            </a:r>
            <a:endParaRPr lang="en-US" sz="4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CWC Question 2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54864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Which character trait are we talking about here??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48275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What does it mean to be a bucket filler? </a:t>
            </a:r>
            <a:r>
              <a:rPr lang="en-US" sz="4800" dirty="0" smtClean="0"/>
              <a:t>Name one way you show you are a bucket filler.</a:t>
            </a:r>
            <a:endParaRPr lang="en-US" sz="4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CWC Question 3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60198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Which character trait are we talking about here??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79382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Name two things you do that show others you are responsible…</a:t>
            </a:r>
            <a:endParaRPr lang="en-US" sz="4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CWC Question 4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22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rgbClr val="FFFF00"/>
                </a:solidFill>
              </a:rPr>
              <a:t>CWC Question 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514600"/>
            <a:ext cx="6781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What does it mean to be a fair person? How do you show it?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6109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rgbClr val="FFFF00"/>
                </a:solidFill>
              </a:rPr>
              <a:t>CWC Question 6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2286000"/>
            <a:ext cx="6781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Talk with your partner about a time you did something to earn someone’s trust. How did that feel? Talk about a time you did something to break someone’s trust. How did it feel?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816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rgbClr val="FFFF00"/>
                </a:solidFill>
              </a:rPr>
              <a:t>CWC Question 7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362200"/>
            <a:ext cx="762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Give three examples of how you can practice being a good citizen?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5120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22</TotalTime>
  <Words>180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Six Pillars of Character Partner Switch Activity</vt:lpstr>
      <vt:lpstr>CWC Question 1</vt:lpstr>
      <vt:lpstr>CWC Question 2</vt:lpstr>
      <vt:lpstr>CWC Question 3</vt:lpstr>
      <vt:lpstr>CWC Question 4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Six Pillars of Character Circle Within A Circle Activity</dc:title>
  <dc:creator>Press Enter</dc:creator>
  <cp:lastModifiedBy>Press Enter</cp:lastModifiedBy>
  <cp:revision>4</cp:revision>
  <dcterms:created xsi:type="dcterms:W3CDTF">2013-06-25T14:41:34Z</dcterms:created>
  <dcterms:modified xsi:type="dcterms:W3CDTF">2015-09-29T14:06:37Z</dcterms:modified>
</cp:coreProperties>
</file>