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5531BE5-C34F-417F-94E4-5FB14CDD85EC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DF21075-44C6-4E6F-9185-52441C4CD6A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1BE5-C34F-417F-94E4-5FB14CDD85EC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1075-44C6-4E6F-9185-52441C4CD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1BE5-C34F-417F-94E4-5FB14CDD85EC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1075-44C6-4E6F-9185-52441C4CD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1BE5-C34F-417F-94E4-5FB14CDD85EC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1075-44C6-4E6F-9185-52441C4CD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1BE5-C34F-417F-94E4-5FB14CDD85EC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1075-44C6-4E6F-9185-52441C4CD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1BE5-C34F-417F-94E4-5FB14CDD85EC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1075-44C6-4E6F-9185-52441C4CD6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1BE5-C34F-417F-94E4-5FB14CDD85EC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1075-44C6-4E6F-9185-52441C4CD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1BE5-C34F-417F-94E4-5FB14CDD85EC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1075-44C6-4E6F-9185-52441C4CD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1BE5-C34F-417F-94E4-5FB14CDD85EC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1075-44C6-4E6F-9185-52441C4CD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1BE5-C34F-417F-94E4-5FB14CDD85EC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1075-44C6-4E6F-9185-52441C4CD6A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1BE5-C34F-417F-94E4-5FB14CDD85EC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1075-44C6-4E6F-9185-52441C4CD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5531BE5-C34F-417F-94E4-5FB14CDD85EC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DF21075-44C6-4E6F-9185-52441C4CD6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068" y="2667000"/>
            <a:ext cx="3435048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696691" y="381000"/>
            <a:ext cx="3309803" cy="1260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Rebrilliance.com</a:t>
            </a:r>
          </a:p>
          <a:p>
            <a:pPr algn="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(By: Mr. Newberry)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85800"/>
            <a:ext cx="3124200" cy="478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Triangle 5"/>
          <p:cNvSpPr/>
          <p:nvPr/>
        </p:nvSpPr>
        <p:spPr>
          <a:xfrm rot="5400000">
            <a:off x="1752600" y="325514"/>
            <a:ext cx="1066800" cy="1371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85833" y="5400673"/>
            <a:ext cx="13906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732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838200"/>
            <a:ext cx="3757108" cy="49944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600" u="sng" dirty="0" smtClean="0"/>
              <a:t>WIN</a:t>
            </a:r>
            <a:r>
              <a:rPr lang="en-US" sz="3600" dirty="0" smtClean="0"/>
              <a:t>:</a:t>
            </a:r>
          </a:p>
          <a:p>
            <a:pPr marL="68580" indent="0" algn="ctr">
              <a:buNone/>
            </a:pPr>
            <a:r>
              <a:rPr lang="en-US" sz="3600" dirty="0" smtClean="0"/>
              <a:t>Think, dream, plan…</a:t>
            </a:r>
          </a:p>
          <a:p>
            <a:pPr marL="68580" indent="0" algn="ctr">
              <a:buNone/>
            </a:pPr>
            <a:endParaRPr lang="en-US" sz="3600" dirty="0"/>
          </a:p>
          <a:p>
            <a:pPr marL="68580" indent="0" algn="ctr">
              <a:buNone/>
            </a:pPr>
            <a:r>
              <a:rPr lang="en-US" sz="3600" u="sng" dirty="0" smtClean="0"/>
              <a:t>LOSE</a:t>
            </a:r>
            <a:r>
              <a:rPr lang="en-US" sz="3600" dirty="0" smtClean="0"/>
              <a:t>:</a:t>
            </a:r>
          </a:p>
          <a:p>
            <a:pPr marL="68580" indent="0" algn="ctr">
              <a:buNone/>
            </a:pPr>
            <a:r>
              <a:rPr lang="en-US" sz="3600" dirty="0" smtClean="0"/>
              <a:t>Never try to improve yourself…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257800" y="-228600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#9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268" name="Picture 4" descr="C:\Users\Press Enter\AppData\Local\Microsoft\Windows\Temporary Internet Files\Content.IE5\0AP1QDL8\MP90044908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154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678180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6927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Nine Winning Practices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969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805566"/>
            <a:ext cx="6624917" cy="49856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u="sng" dirty="0" smtClean="0"/>
              <a:t>WIN</a:t>
            </a:r>
            <a:r>
              <a:rPr lang="en-US" sz="4400" dirty="0" smtClean="0"/>
              <a:t>:</a:t>
            </a:r>
          </a:p>
          <a:p>
            <a:pPr marL="0" indent="0" algn="ctr">
              <a:buNone/>
            </a:pPr>
            <a:r>
              <a:rPr lang="en-US" sz="4400" dirty="0" smtClean="0"/>
              <a:t>Be responsible for myself…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u="sng" dirty="0" smtClean="0"/>
              <a:t>LOSE</a:t>
            </a:r>
            <a:r>
              <a:rPr lang="en-US" sz="4400" dirty="0" smtClean="0"/>
              <a:t>:</a:t>
            </a:r>
          </a:p>
          <a:p>
            <a:pPr marL="0" indent="0" algn="ctr">
              <a:buNone/>
            </a:pPr>
            <a:r>
              <a:rPr lang="en-US" sz="4400" dirty="0" smtClean="0"/>
              <a:t>Blame others… 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257800" y="-152400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#1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6" name="Picture 4" descr="C:\Users\Press Enter\AppData\Local\Microsoft\Windows\Temporary Internet Files\Content.IE5\0AP1QDL8\MC9004126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2268410" cy="217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591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400" u="sng" dirty="0" smtClean="0"/>
              <a:t>WIN</a:t>
            </a:r>
            <a:r>
              <a:rPr lang="en-US" sz="4400" dirty="0" smtClean="0"/>
              <a:t>:</a:t>
            </a:r>
          </a:p>
          <a:p>
            <a:pPr marL="68580" indent="0">
              <a:buNone/>
            </a:pPr>
            <a:r>
              <a:rPr lang="en-US" sz="4400" dirty="0" smtClean="0"/>
              <a:t>Be a goal setter</a:t>
            </a:r>
          </a:p>
          <a:p>
            <a:pPr marL="68580" indent="0">
              <a:buNone/>
            </a:pPr>
            <a:endParaRPr lang="en-US" sz="4400" dirty="0"/>
          </a:p>
          <a:p>
            <a:pPr marL="68580" indent="0">
              <a:buNone/>
            </a:pPr>
            <a:r>
              <a:rPr lang="en-US" sz="4400" u="sng" dirty="0" smtClean="0"/>
              <a:t>LOSE</a:t>
            </a:r>
            <a:r>
              <a:rPr lang="en-US" sz="4400" dirty="0" smtClean="0"/>
              <a:t>:</a:t>
            </a:r>
          </a:p>
          <a:p>
            <a:pPr marL="68580" indent="0">
              <a:buNone/>
            </a:pPr>
            <a:r>
              <a:rPr lang="en-US" sz="4400" dirty="0" smtClean="0"/>
              <a:t>Do not have goals…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410200" y="-152400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#2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100" name="Picture 4" descr="C:\Users\Press Enter\AppData\Local\Microsoft\Windows\Temporary Internet Files\Content.IE5\R2F2NT5Z\MC9003519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70930"/>
            <a:ext cx="2743200" cy="312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852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874974"/>
            <a:ext cx="4163209" cy="49944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600" u="sng" dirty="0" smtClean="0"/>
              <a:t>WIN</a:t>
            </a:r>
            <a:r>
              <a:rPr lang="en-US" sz="3600" dirty="0" smtClean="0"/>
              <a:t>: </a:t>
            </a:r>
          </a:p>
          <a:p>
            <a:pPr marL="68580" indent="0" algn="ctr">
              <a:buNone/>
            </a:pPr>
            <a:r>
              <a:rPr lang="en-US" sz="3600" dirty="0" smtClean="0"/>
              <a:t>Set priorities</a:t>
            </a:r>
          </a:p>
          <a:p>
            <a:pPr marL="68580" indent="0" algn="ctr">
              <a:buNone/>
            </a:pPr>
            <a:endParaRPr lang="en-US" sz="3600" dirty="0"/>
          </a:p>
          <a:p>
            <a:pPr marL="68580" indent="0" algn="ctr">
              <a:buNone/>
            </a:pPr>
            <a:r>
              <a:rPr lang="en-US" sz="3600" u="sng" dirty="0" smtClean="0"/>
              <a:t>LOSE</a:t>
            </a:r>
            <a:r>
              <a:rPr lang="en-US" sz="3600" dirty="0" smtClean="0"/>
              <a:t>:</a:t>
            </a:r>
          </a:p>
          <a:p>
            <a:pPr marL="68580" indent="0" algn="ctr">
              <a:buNone/>
            </a:pPr>
            <a:r>
              <a:rPr lang="en-US" sz="3600" dirty="0" smtClean="0"/>
              <a:t>Only do what is fun…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029200" y="-152400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#3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4" name="Picture 4" descr="C:\Users\Press Enter\AppData\Local\Microsoft\Windows\Temporary Internet Files\Content.IE5\0AP1QDL8\MC9003362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77" y="533400"/>
            <a:ext cx="36153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73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23886"/>
            <a:ext cx="4285629" cy="514682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n-US" sz="4400" u="sng" dirty="0" smtClean="0"/>
              <a:t>WIN</a:t>
            </a:r>
            <a:r>
              <a:rPr lang="en-US" sz="4400" dirty="0" smtClean="0"/>
              <a:t>:</a:t>
            </a:r>
          </a:p>
          <a:p>
            <a:pPr marL="68580" indent="0" algn="ctr">
              <a:buNone/>
            </a:pPr>
            <a:r>
              <a:rPr lang="en-US" sz="4400" dirty="0" smtClean="0"/>
              <a:t>Work hard</a:t>
            </a:r>
          </a:p>
          <a:p>
            <a:pPr marL="68580" indent="0" algn="ctr">
              <a:buNone/>
            </a:pPr>
            <a:endParaRPr lang="en-US" sz="4400" dirty="0"/>
          </a:p>
          <a:p>
            <a:pPr marL="68580" indent="0" algn="ctr">
              <a:buNone/>
            </a:pPr>
            <a:r>
              <a:rPr lang="en-US" sz="4400" u="sng" dirty="0" smtClean="0"/>
              <a:t>LOSE</a:t>
            </a:r>
            <a:r>
              <a:rPr lang="en-US" sz="4400" dirty="0" smtClean="0"/>
              <a:t>:</a:t>
            </a:r>
          </a:p>
          <a:p>
            <a:pPr marL="68580" indent="0" algn="ctr">
              <a:buNone/>
            </a:pPr>
            <a:r>
              <a:rPr lang="en-US" sz="4400" dirty="0" smtClean="0"/>
              <a:t>Be a champion quitter…</a:t>
            </a:r>
            <a:endParaRPr lang="en-US" sz="4400" dirty="0"/>
          </a:p>
        </p:txBody>
      </p:sp>
      <p:pic>
        <p:nvPicPr>
          <p:cNvPr id="6146" name="Picture 2" descr="C:\Users\Press Enter\AppData\Local\Microsoft\Windows\Temporary Internet Files\Content.IE5\O36K5VO6\MC9004462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762000"/>
            <a:ext cx="2438400" cy="564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29121" y="-154862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#4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1017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62000"/>
            <a:ext cx="6777317" cy="50706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u="sng" dirty="0" smtClean="0"/>
              <a:t>WIN</a:t>
            </a:r>
            <a:r>
              <a:rPr lang="en-US" sz="4000" dirty="0" smtClean="0"/>
              <a:t>:</a:t>
            </a:r>
          </a:p>
          <a:p>
            <a:pPr marL="68580" indent="0" algn="ctr">
              <a:buNone/>
            </a:pPr>
            <a:r>
              <a:rPr lang="en-US" sz="4000" dirty="0" smtClean="0"/>
              <a:t>Be thankful</a:t>
            </a:r>
          </a:p>
          <a:p>
            <a:pPr marL="68580" indent="0" algn="ctr">
              <a:buNone/>
            </a:pPr>
            <a:endParaRPr lang="en-US" sz="4000" dirty="0"/>
          </a:p>
          <a:p>
            <a:pPr marL="68580" indent="0" algn="ctr">
              <a:buNone/>
            </a:pPr>
            <a:r>
              <a:rPr lang="en-US" sz="4000" u="sng" dirty="0" smtClean="0"/>
              <a:t>LOSE</a:t>
            </a:r>
            <a:r>
              <a:rPr lang="en-US" sz="4000" dirty="0" smtClean="0"/>
              <a:t>:</a:t>
            </a:r>
          </a:p>
          <a:p>
            <a:pPr marL="68580" indent="0" algn="ctr">
              <a:buNone/>
            </a:pPr>
            <a:r>
              <a:rPr lang="en-US" sz="4000" dirty="0" smtClean="0"/>
              <a:t>Think like a victim…</a:t>
            </a:r>
            <a:endParaRPr lang="en-US" sz="4000" dirty="0"/>
          </a:p>
        </p:txBody>
      </p:sp>
      <p:pic>
        <p:nvPicPr>
          <p:cNvPr id="7170" name="Picture 2" descr="C:\Users\Press Enter\AppData\Local\Microsoft\Windows\Temporary Internet Files\Content.IE5\R2F2NT5Z\MC90044623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67124" y="1357276"/>
            <a:ext cx="2333550" cy="784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40736" y="-152400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#5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609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685800"/>
            <a:ext cx="5786717" cy="2971800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en-US" sz="3600" u="sng" dirty="0" smtClean="0"/>
              <a:t>WIN</a:t>
            </a:r>
            <a:r>
              <a:rPr lang="en-US" sz="3600" dirty="0" smtClean="0"/>
              <a:t>:</a:t>
            </a:r>
          </a:p>
          <a:p>
            <a:pPr marL="68580" indent="0" algn="ctr">
              <a:buNone/>
            </a:pPr>
            <a:r>
              <a:rPr lang="en-US" sz="3600" dirty="0" smtClean="0"/>
              <a:t>Encourage others</a:t>
            </a:r>
          </a:p>
          <a:p>
            <a:pPr marL="68580" indent="0" algn="ctr">
              <a:buNone/>
            </a:pPr>
            <a:endParaRPr lang="en-US" sz="3600" dirty="0"/>
          </a:p>
          <a:p>
            <a:pPr marL="68580" indent="0" algn="ctr">
              <a:buNone/>
            </a:pPr>
            <a:r>
              <a:rPr lang="en-US" sz="3600" u="sng" dirty="0" smtClean="0"/>
              <a:t>LOSE</a:t>
            </a:r>
            <a:r>
              <a:rPr lang="en-US" sz="3600" dirty="0" smtClean="0"/>
              <a:t>:</a:t>
            </a:r>
          </a:p>
          <a:p>
            <a:pPr marL="68580" indent="0" algn="ctr">
              <a:buNone/>
            </a:pPr>
            <a:r>
              <a:rPr lang="en-US" sz="3600" dirty="0" smtClean="0"/>
              <a:t>Put others down</a:t>
            </a:r>
            <a:endParaRPr lang="en-US" sz="3600" dirty="0"/>
          </a:p>
        </p:txBody>
      </p:sp>
      <p:pic>
        <p:nvPicPr>
          <p:cNvPr id="8194" name="Picture 2" descr="C:\Users\Press Enter\AppData\Local\Microsoft\Windows\Temporary Internet Files\Content.IE5\0AP1QDL8\MC90021646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5706470" cy="283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94554" y="-152400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#6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45291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762000"/>
            <a:ext cx="3376108" cy="551118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u="sng" dirty="0" smtClean="0"/>
              <a:t>WIN</a:t>
            </a:r>
            <a:r>
              <a:rPr lang="en-US" sz="4000" dirty="0" smtClean="0"/>
              <a:t>:</a:t>
            </a:r>
          </a:p>
          <a:p>
            <a:pPr marL="68580" indent="0" algn="ctr">
              <a:buNone/>
            </a:pPr>
            <a:r>
              <a:rPr lang="en-US" sz="4000" dirty="0" smtClean="0"/>
              <a:t>Be coachable</a:t>
            </a:r>
          </a:p>
          <a:p>
            <a:pPr marL="68580" indent="0" algn="ctr">
              <a:buNone/>
            </a:pPr>
            <a:endParaRPr lang="en-US" sz="4000" dirty="0"/>
          </a:p>
          <a:p>
            <a:pPr marL="68580" indent="0" algn="ctr">
              <a:buNone/>
            </a:pPr>
            <a:r>
              <a:rPr lang="en-US" sz="4000" u="sng" dirty="0" smtClean="0"/>
              <a:t>LOSE</a:t>
            </a:r>
            <a:r>
              <a:rPr lang="en-US" sz="4000" dirty="0" smtClean="0"/>
              <a:t>:</a:t>
            </a:r>
          </a:p>
          <a:p>
            <a:pPr marL="68580" indent="0" algn="ctr">
              <a:buNone/>
            </a:pPr>
            <a:r>
              <a:rPr lang="en-US" sz="4000" dirty="0" smtClean="0"/>
              <a:t>Don’t ask for advice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065885" y="-198888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#7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218" name="Picture 2" descr="C:\Users\Press Enter\AppData\Local\Microsoft\Windows\Temporary Internet Files\Content.IE5\NSUTHIPA\MC90044498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86787"/>
            <a:ext cx="400812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349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762000"/>
            <a:ext cx="3886200" cy="55626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u="sng" dirty="0" smtClean="0"/>
              <a:t>WIN</a:t>
            </a:r>
            <a:r>
              <a:rPr lang="en-US" sz="4000" dirty="0" smtClean="0"/>
              <a:t>:</a:t>
            </a:r>
          </a:p>
          <a:p>
            <a:pPr marL="68580" indent="0" algn="ctr">
              <a:buNone/>
            </a:pPr>
            <a:r>
              <a:rPr lang="en-US" sz="4000" dirty="0" smtClean="0"/>
              <a:t>Be a team player</a:t>
            </a:r>
          </a:p>
          <a:p>
            <a:pPr marL="68580" indent="0" algn="ctr">
              <a:buNone/>
            </a:pPr>
            <a:endParaRPr lang="en-US" sz="4000" dirty="0"/>
          </a:p>
          <a:p>
            <a:pPr marL="68580" indent="0" algn="ctr">
              <a:buNone/>
            </a:pPr>
            <a:r>
              <a:rPr lang="en-US" sz="4000" u="sng" dirty="0" smtClean="0"/>
              <a:t>LOSE</a:t>
            </a:r>
            <a:r>
              <a:rPr lang="en-US" sz="4000" dirty="0" smtClean="0"/>
              <a:t>:</a:t>
            </a:r>
          </a:p>
          <a:p>
            <a:pPr marL="68580" indent="0" algn="ctr">
              <a:buNone/>
            </a:pPr>
            <a:r>
              <a:rPr lang="en-US" sz="4000" dirty="0" smtClean="0"/>
              <a:t>Be a one person team…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065885" y="-228600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#8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42" name="Picture 2" descr="C:\Users\Press Enter\AppData\Local\Microsoft\Windows\Temporary Internet Files\Content.IE5\O36K5VO6\MC90044138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44236"/>
            <a:ext cx="3352800" cy="415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873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139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Nine Winning Practices</dc:title>
  <dc:creator>Press Enter</dc:creator>
  <cp:lastModifiedBy>Press Enter</cp:lastModifiedBy>
  <cp:revision>5</cp:revision>
  <dcterms:created xsi:type="dcterms:W3CDTF">2012-10-02T13:14:16Z</dcterms:created>
  <dcterms:modified xsi:type="dcterms:W3CDTF">2012-10-02T13:48:40Z</dcterms:modified>
</cp:coreProperties>
</file>