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7FD783-8DB2-4268-93A9-DAF2D05DCA8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F13F02-C405-4387-A0D0-91F9E228C33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ahUKEwiSrPn8yYPUAhXBOyYKHRvIA68QjRwIBw&amp;url=https%3A%2F%2Fsirgo.org%2Ffree-career-clipart.html&amp;psig=AFQjCNHvE2cvEEXJHvAkh3LPJPMVdt13gQ&amp;ust=149554514691325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Can I Be When I Grow Up?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Career Interest Inventory</a:t>
            </a:r>
          </a:p>
          <a:p>
            <a:r>
              <a:rPr lang="en-US" dirty="0" smtClean="0"/>
              <a:t>Grades  K-1</a:t>
            </a:r>
            <a:endParaRPr lang="en-US" dirty="0"/>
          </a:p>
        </p:txBody>
      </p:sp>
      <p:pic>
        <p:nvPicPr>
          <p:cNvPr id="1026" name="Picture 2" descr="Image result for free career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5029200" cy="27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4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389120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Helping other people when they are sad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Participating in youth or community groups (girl scouts, bible club)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Listening and helping friends when they have a problem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Working at the animal shelter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Taking care of and helping students in younger grades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Teaching other people about making healthy choices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Spending time with an elderly person</a:t>
            </a:r>
          </a:p>
          <a:p>
            <a:endParaRPr lang="en-US" dirty="0"/>
          </a:p>
        </p:txBody>
      </p:sp>
      <p:pic>
        <p:nvPicPr>
          <p:cNvPr id="10242" name="Picture 2" descr="hum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1999"/>
            <a:ext cx="3962400" cy="165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7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Flying airplanes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Helping someone fix a bike, four wheeler, or car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Driving a back hoe, dump truck, or skid steer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Building or repairing a boat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Having a paper route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Reading books and magazines about different kinds of vehicles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Driving people from one place to another</a:t>
            </a:r>
          </a:p>
          <a:p>
            <a:endParaRPr lang="en-US" dirty="0"/>
          </a:p>
        </p:txBody>
      </p:sp>
      <p:pic>
        <p:nvPicPr>
          <p:cNvPr id="11266" name="Picture 2" descr="Tran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1999"/>
            <a:ext cx="4495800" cy="16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1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4572000" cy="22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Earning and spending money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Being a treasurer for a school club (hold all the money)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Work at a bank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Adding and subtracting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Collecting money to a school or community event (jump rope in PE)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Help people buy insurance to help them if something happens to their house or car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Using computers or </a:t>
            </a:r>
            <a:r>
              <a:rPr lang="en-US" sz="2800" dirty="0" err="1">
                <a:ea typeface="Calibri"/>
                <a:cs typeface="Times New Roman"/>
              </a:rPr>
              <a:t>Ipads</a:t>
            </a:r>
            <a:r>
              <a:rPr lang="en-US" sz="2800" dirty="0">
                <a:ea typeface="Calibri"/>
                <a:cs typeface="Times New Roman"/>
              </a:rPr>
              <a:t> to learn about 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vern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4343400" cy="171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89120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Learning about presidents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Making a speech/ talking in front of others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Participating in a debate- trying to tell someone why you think your side is correct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Learning or speaking another language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Protecting others from being harmed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Delivering mail (currently, like to the office or nurse)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Standing up for others </a:t>
            </a:r>
            <a:r>
              <a:rPr lang="en-US" sz="2800" dirty="0" smtClean="0">
                <a:ea typeface="Calibri"/>
                <a:cs typeface="Times New Roman"/>
              </a:rPr>
              <a:t>and help </a:t>
            </a:r>
            <a:r>
              <a:rPr lang="en-US" sz="2800" dirty="0">
                <a:ea typeface="Calibri"/>
                <a:cs typeface="Times New Roman"/>
              </a:rPr>
              <a:t>argue their side of the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5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4038600" cy="164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Working at a summer camp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Helping other kids with their homework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Giving instructions to others about how to play a game or complete a task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Reading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Organizing and shelving library books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Learning new information and helping others to find information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Helping your parents babysit your brothers and sisters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2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38912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Welding metal together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Making jewelry to sell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Helping mom or dad hook up a new TV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ea typeface="Calibri"/>
                <a:cs typeface="Times New Roman"/>
              </a:rPr>
              <a:t>Sewing</a:t>
            </a:r>
            <a:r>
              <a:rPr lang="en-US" sz="2800" dirty="0">
                <a:ea typeface="Calibri"/>
                <a:cs typeface="Times New Roman"/>
              </a:rPr>
              <a:t>, weaving, or other needlework crafting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Building furniture or shelves out of wood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Building the big wind turbines on Tug Hill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Using power tools</a:t>
            </a:r>
          </a:p>
          <a:p>
            <a:endParaRPr lang="en-US" dirty="0"/>
          </a:p>
        </p:txBody>
      </p:sp>
      <p:pic>
        <p:nvPicPr>
          <p:cNvPr id="15362" name="Picture 2" descr="Manufac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48023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82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64" y="838200"/>
            <a:ext cx="8229600" cy="438912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Use a cash register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Running your own business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Being the boss and helping others do their jobs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Doing math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Using a computer to type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Answer phones and help people find information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Hire people for jobs in your business</a:t>
            </a:r>
          </a:p>
          <a:p>
            <a:endParaRPr lang="en-US" dirty="0"/>
          </a:p>
        </p:txBody>
      </p:sp>
      <p:pic>
        <p:nvPicPr>
          <p:cNvPr id="16386" name="Picture 2" descr="Bus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99"/>
            <a:ext cx="4419600" cy="19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1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str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186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8880"/>
            <a:ext cx="8229600" cy="438912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Helping your parents repair small appliances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Painting houses or rooms in your house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Using tools to build things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Drawing pictures of floor plans (designing a fort)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Learning about how electricity works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Creating flower gardens in your yard (landscaping)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Creating building or other large structures with </a:t>
            </a:r>
            <a:r>
              <a:rPr lang="en-US" sz="2800" dirty="0" smtClean="0">
                <a:ea typeface="Calibri"/>
                <a:cs typeface="Times New Roman"/>
              </a:rPr>
              <a:t>Legos </a:t>
            </a:r>
            <a:r>
              <a:rPr lang="en-US" sz="2800" dirty="0">
                <a:ea typeface="Calibri"/>
                <a:cs typeface="Times New Roman"/>
              </a:rPr>
              <a:t>or other blocks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8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89120"/>
          </a:xfrm>
        </p:spPr>
        <p:txBody>
          <a:bodyPr/>
          <a:lstStyle/>
          <a:p>
            <a:pPr algn="ctr"/>
            <a:r>
              <a:rPr lang="en-US" sz="4000" dirty="0" smtClean="0"/>
              <a:t>Make sure you’ve added the total in each row.</a:t>
            </a:r>
          </a:p>
          <a:p>
            <a:pPr algn="ctr"/>
            <a:r>
              <a:rPr lang="en-US" sz="4000" dirty="0" smtClean="0"/>
              <a:t>Make sure your name is on the paper</a:t>
            </a:r>
          </a:p>
          <a:p>
            <a:pPr algn="ctr"/>
            <a:r>
              <a:rPr lang="en-US" sz="4000" dirty="0" smtClean="0"/>
              <a:t>Raise your hand to have your paper collected.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Use tools to put computers together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Create new computer </a:t>
            </a:r>
            <a:r>
              <a:rPr lang="en-US" sz="2800" dirty="0" smtClean="0"/>
              <a:t>programs </a:t>
            </a:r>
            <a:r>
              <a:rPr lang="en-US" sz="2800" dirty="0"/>
              <a:t>to play on the </a:t>
            </a:r>
            <a:r>
              <a:rPr lang="en-US" sz="2800" dirty="0" err="1"/>
              <a:t>Ipad</a:t>
            </a:r>
            <a:endParaRPr lang="en-US" sz="2800" dirty="0"/>
          </a:p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Playing video games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Looking at websites and games on the internet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Fixing a computer when it breaks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Playing with electronics like tablets, </a:t>
            </a:r>
            <a:r>
              <a:rPr lang="en-US" sz="2800" dirty="0" err="1"/>
              <a:t>ipads</a:t>
            </a:r>
            <a:r>
              <a:rPr lang="en-US" sz="2800" dirty="0"/>
              <a:t>, computers, </a:t>
            </a:r>
            <a:r>
              <a:rPr lang="en-US" sz="2800" dirty="0" err="1"/>
              <a:t>ipods</a:t>
            </a:r>
            <a:r>
              <a:rPr lang="en-US" sz="2800" dirty="0"/>
              <a:t>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/>
              <a:t>Creating a video game</a:t>
            </a:r>
          </a:p>
          <a:p>
            <a:endParaRPr lang="en-US" dirty="0"/>
          </a:p>
        </p:txBody>
      </p:sp>
      <p:pic>
        <p:nvPicPr>
          <p:cNvPr id="1026" name="Picture 2" descr="inf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39592"/>
            <a:ext cx="4038600" cy="18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7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k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0"/>
            <a:ext cx="486294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en-US" dirty="0"/>
              <a:t>Cutting or styling hair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Selling products to raise money (Girl Scouts sell cookies, Boy Scouts sell popcorn)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Decorating your room or helping your parents re-arrange furniture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Selling your toys and clothes in a yard sale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Taking tours of new houses for sale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Creating a commercial for TV!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Arranging a bouquet of flowers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4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en-US" dirty="0"/>
              <a:t>Driving a tractor to plant corn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Taking care of your pets or neighborhood animals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Planting and taking care of a flower or vegetable </a:t>
            </a:r>
            <a:r>
              <a:rPr lang="en-US" dirty="0" smtClean="0"/>
              <a:t>garden</a:t>
            </a:r>
            <a:endParaRPr lang="en-US" dirty="0"/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Nursing a sick animal back to health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Chopping wood and replanting trees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Hiking and exploring nature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Helping your family to recycle so that we can take care of the earth</a:t>
            </a:r>
          </a:p>
          <a:p>
            <a:endParaRPr lang="en-US" dirty="0"/>
          </a:p>
        </p:txBody>
      </p:sp>
      <p:pic>
        <p:nvPicPr>
          <p:cNvPr id="3075" name="Picture 3" descr="agr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14" y="4648200"/>
            <a:ext cx="4377986" cy="19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7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Working in a restaurant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Planning a family vacation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Cooking or baking with family members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Being an athlete in any sport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Making food and decorating for a party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Being a referee at a sports event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Visit water parks and amusement parks</a:t>
            </a:r>
          </a:p>
          <a:p>
            <a:endParaRPr lang="en-US" dirty="0"/>
          </a:p>
        </p:txBody>
      </p:sp>
      <p:pic>
        <p:nvPicPr>
          <p:cNvPr id="4098" name="Picture 2" descr="Hosp_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3962400" cy="143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7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Reading mystery books or watching mystery shows (Scooby-Do)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Volunteering in the local fire department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Watching TV shows about policemen, DEC Officers, or Secret Agents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Playing “Clue” or other mystery games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Working on an ambulance to help take care of people who are hurt or sick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Volunteering to search for missing pets in the neighborhood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latin typeface="Constantia" panose="02030602050306030303" pitchFamily="18" charset="0"/>
                <a:ea typeface="Calibri"/>
                <a:cs typeface="Times New Roman"/>
              </a:rPr>
              <a:t>Help others to learn and follow the rules</a:t>
            </a:r>
          </a:p>
          <a:p>
            <a:endParaRPr lang="en-US" dirty="0"/>
          </a:p>
        </p:txBody>
      </p:sp>
      <p:pic>
        <p:nvPicPr>
          <p:cNvPr id="6146" name="Picture 2" descr="la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048000" cy="13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3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438912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Taking care of a sick brother or sister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Watching shows about doctors or hospitals (Doc </a:t>
            </a:r>
            <a:r>
              <a:rPr lang="en-US" sz="2800" dirty="0" err="1">
                <a:ea typeface="Calibri"/>
                <a:cs typeface="Times New Roman"/>
              </a:rPr>
              <a:t>McStuffins</a:t>
            </a:r>
            <a:r>
              <a:rPr lang="en-US" sz="2800" dirty="0">
                <a:ea typeface="Calibri"/>
                <a:cs typeface="Times New Roman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Volunteering to spend time with elderly people </a:t>
            </a:r>
            <a:r>
              <a:rPr lang="en-US" sz="2800" dirty="0" smtClean="0">
                <a:ea typeface="Calibri"/>
                <a:cs typeface="Times New Roman"/>
              </a:rPr>
              <a:t>Using </a:t>
            </a:r>
            <a:r>
              <a:rPr lang="en-US" sz="2800" dirty="0">
                <a:ea typeface="Calibri"/>
                <a:cs typeface="Times New Roman"/>
              </a:rPr>
              <a:t>a stethoscope to listen to someone’s heart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Bandaging up someone who is hurt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Assisting a person in a wheelchair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Taking an x-ray to find broken bones </a:t>
            </a:r>
          </a:p>
          <a:p>
            <a:endParaRPr lang="en-US" dirty="0"/>
          </a:p>
        </p:txBody>
      </p:sp>
      <p:pic>
        <p:nvPicPr>
          <p:cNvPr id="7170" name="Picture 2" descr="Health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4267200" cy="180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9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Performing for an audience (play, dancing, singing).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Creating pictures using computers or </a:t>
            </a:r>
            <a:r>
              <a:rPr lang="en-US" dirty="0" err="1"/>
              <a:t>ipad</a:t>
            </a:r>
            <a:r>
              <a:rPr lang="en-US" dirty="0"/>
              <a:t> apps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Making your own videos or movies on tablets and </a:t>
            </a:r>
            <a:r>
              <a:rPr lang="en-US" dirty="0" err="1"/>
              <a:t>ipads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Drawing or painting pictures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Writing sentences and stories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Playing an instrument or singing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Creating things out of playdoh </a:t>
            </a:r>
            <a:r>
              <a:rPr lang="en-US" dirty="0" smtClean="0"/>
              <a:t>or other clay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Arts_AV_Technology_and_Communications_Cluster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4825778" cy="218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58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sVN5IGT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1" y="761999"/>
            <a:ext cx="4582889" cy="178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64229"/>
            <a:ext cx="8229600" cy="438912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Visiting science museums (The Most in SYR)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Discussing weather every morning during calendar time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Exploring caves and collecting rocks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Learning about different kinds of plants and animals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Building model airplanes, boats, trains, or rockets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Using computers and </a:t>
            </a:r>
            <a:r>
              <a:rPr lang="en-US" sz="2800" dirty="0" err="1">
                <a:ea typeface="Calibri"/>
                <a:cs typeface="Times New Roman"/>
              </a:rPr>
              <a:t>Ipads</a:t>
            </a:r>
            <a:r>
              <a:rPr lang="en-US" sz="2800" dirty="0">
                <a:ea typeface="Calibri"/>
                <a:cs typeface="Times New Roman"/>
              </a:rPr>
              <a:t> to do math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ea typeface="Calibri"/>
                <a:cs typeface="Times New Roman"/>
              </a:rPr>
              <a:t>Learning about the earth and other planets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48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870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What Can I Be When I Grow Up?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MONNAT</dc:creator>
  <cp:lastModifiedBy>Windows User</cp:lastModifiedBy>
  <cp:revision>4</cp:revision>
  <dcterms:created xsi:type="dcterms:W3CDTF">2017-05-01T15:10:06Z</dcterms:created>
  <dcterms:modified xsi:type="dcterms:W3CDTF">2017-05-22T13:13:23Z</dcterms:modified>
</cp:coreProperties>
</file>